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511" autoAdjust="0"/>
  </p:normalViewPr>
  <p:slideViewPr>
    <p:cSldViewPr>
      <p:cViewPr varScale="1">
        <p:scale>
          <a:sx n="74" d="100"/>
          <a:sy n="74" d="100"/>
        </p:scale>
        <p:origin x="-11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F1373-07BC-4A13-AA8A-DA05F0F87794}" type="datetimeFigureOut">
              <a:rPr lang="vi-VN" smtClean="0"/>
              <a:t>19/03/2019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534EF-F876-4931-AC28-4965A573AC76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1825360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F1373-07BC-4A13-AA8A-DA05F0F87794}" type="datetimeFigureOut">
              <a:rPr lang="vi-VN" smtClean="0"/>
              <a:t>19/03/2019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534EF-F876-4931-AC28-4965A573AC76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8192342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F1373-07BC-4A13-AA8A-DA05F0F87794}" type="datetimeFigureOut">
              <a:rPr lang="vi-VN" smtClean="0"/>
              <a:t>19/03/2019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534EF-F876-4931-AC28-4965A573AC76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669474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F1373-07BC-4A13-AA8A-DA05F0F87794}" type="datetimeFigureOut">
              <a:rPr lang="vi-VN" smtClean="0"/>
              <a:t>19/03/2019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534EF-F876-4931-AC28-4965A573AC76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9467282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F1373-07BC-4A13-AA8A-DA05F0F87794}" type="datetimeFigureOut">
              <a:rPr lang="vi-VN" smtClean="0"/>
              <a:t>19/03/2019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534EF-F876-4931-AC28-4965A573AC76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0708753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F1373-07BC-4A13-AA8A-DA05F0F87794}" type="datetimeFigureOut">
              <a:rPr lang="vi-VN" smtClean="0"/>
              <a:t>19/03/2019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534EF-F876-4931-AC28-4965A573AC76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6831932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F1373-07BC-4A13-AA8A-DA05F0F87794}" type="datetimeFigureOut">
              <a:rPr lang="vi-VN" smtClean="0"/>
              <a:t>19/03/2019</a:t>
            </a:fld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534EF-F876-4931-AC28-4965A573AC76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1728363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F1373-07BC-4A13-AA8A-DA05F0F87794}" type="datetimeFigureOut">
              <a:rPr lang="vi-VN" smtClean="0"/>
              <a:t>19/03/2019</a:t>
            </a:fld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534EF-F876-4931-AC28-4965A573AC76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9628689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F1373-07BC-4A13-AA8A-DA05F0F87794}" type="datetimeFigureOut">
              <a:rPr lang="vi-VN" smtClean="0"/>
              <a:t>19/03/2019</a:t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534EF-F876-4931-AC28-4965A573AC76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46007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F1373-07BC-4A13-AA8A-DA05F0F87794}" type="datetimeFigureOut">
              <a:rPr lang="vi-VN" smtClean="0"/>
              <a:t>19/03/2019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534EF-F876-4931-AC28-4965A573AC76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5764192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F1373-07BC-4A13-AA8A-DA05F0F87794}" type="datetimeFigureOut">
              <a:rPr lang="vi-VN" smtClean="0"/>
              <a:t>19/03/2019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534EF-F876-4931-AC28-4965A573AC76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8227945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2F1373-07BC-4A13-AA8A-DA05F0F87794}" type="datetimeFigureOut">
              <a:rPr lang="vi-VN" smtClean="0"/>
              <a:t>19/03/2019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7534EF-F876-4931-AC28-4965A573AC76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3399374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1"/>
            <a:ext cx="7772400" cy="76199"/>
          </a:xfrm>
        </p:spPr>
        <p:txBody>
          <a:bodyPr>
            <a:normAutofit fontScale="90000"/>
          </a:bodyPr>
          <a:lstStyle/>
          <a:p>
            <a:endParaRPr lang="vi-VN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Subtitle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0" y="1228130"/>
                <a:ext cx="9144000" cy="5629870"/>
              </a:xfrm>
            </p:spPr>
            <p:txBody>
              <a:bodyPr>
                <a:normAutofit/>
              </a:bodyPr>
              <a:lstStyle/>
              <a:p>
                <a:pPr algn="l"/>
                <a:r>
                  <a:rPr lang="en-US" sz="2800" b="1" dirty="0" smtClean="0">
                    <a:solidFill>
                      <a:srgbClr val="FF000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I.Đạo </a:t>
                </a:r>
                <a:r>
                  <a:rPr lang="en-US" sz="2800" b="1" dirty="0" err="1" smtClean="0">
                    <a:solidFill>
                      <a:srgbClr val="FF000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hàm</a:t>
                </a:r>
                <a:r>
                  <a:rPr lang="en-US" sz="2800" b="1" dirty="0" smtClean="0">
                    <a:solidFill>
                      <a:srgbClr val="FF000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US" sz="2800" b="1" dirty="0" err="1" smtClean="0">
                    <a:solidFill>
                      <a:srgbClr val="FF000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của</a:t>
                </a:r>
                <a:r>
                  <a:rPr lang="en-US" sz="2800" b="1" dirty="0" smtClean="0">
                    <a:solidFill>
                      <a:srgbClr val="FF000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US" sz="2800" b="1" dirty="0" err="1" smtClean="0">
                    <a:solidFill>
                      <a:srgbClr val="FF000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một</a:t>
                </a:r>
                <a:r>
                  <a:rPr lang="en-US" sz="2800" b="1" dirty="0" smtClean="0">
                    <a:solidFill>
                      <a:srgbClr val="FF000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US" sz="2800" b="1" dirty="0" err="1" smtClean="0">
                    <a:solidFill>
                      <a:srgbClr val="FF000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số</a:t>
                </a:r>
                <a:r>
                  <a:rPr lang="en-US" sz="2800" b="1" dirty="0" smtClean="0">
                    <a:solidFill>
                      <a:srgbClr val="FF000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US" sz="2800" b="1" dirty="0" err="1" smtClean="0">
                    <a:solidFill>
                      <a:srgbClr val="FF000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hàm</a:t>
                </a:r>
                <a:r>
                  <a:rPr lang="en-US" sz="2800" b="1" dirty="0" smtClean="0">
                    <a:solidFill>
                      <a:srgbClr val="FF000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US" sz="2800" b="1" dirty="0" err="1" smtClean="0">
                    <a:solidFill>
                      <a:srgbClr val="FF000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số</a:t>
                </a:r>
                <a:r>
                  <a:rPr lang="en-US" sz="2800" b="1" dirty="0" smtClean="0">
                    <a:solidFill>
                      <a:srgbClr val="FF000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US" sz="2800" b="1" dirty="0" err="1" smtClean="0">
                    <a:solidFill>
                      <a:srgbClr val="FF000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thường</a:t>
                </a:r>
                <a:r>
                  <a:rPr lang="en-US" sz="2800" b="1" dirty="0" smtClean="0">
                    <a:solidFill>
                      <a:srgbClr val="FF000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US" sz="2800" b="1" dirty="0" err="1" smtClean="0">
                    <a:solidFill>
                      <a:srgbClr val="FF000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gặp</a:t>
                </a:r>
                <a:r>
                  <a:rPr lang="en-US" sz="2800" b="1" dirty="0" smtClean="0">
                    <a:solidFill>
                      <a:srgbClr val="FF000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:</a:t>
                </a:r>
              </a:p>
              <a:p>
                <a:pPr algn="l"/>
                <a:r>
                  <a:rPr lang="en-US" sz="2800" b="1" dirty="0" smtClean="0">
                    <a:solidFill>
                      <a:srgbClr val="C0000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1/</a:t>
                </a:r>
                <a:r>
                  <a:rPr lang="en-US" sz="2800" b="1" dirty="0" err="1" smtClean="0">
                    <a:solidFill>
                      <a:srgbClr val="C0000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Định</a:t>
                </a:r>
                <a:r>
                  <a:rPr lang="en-US" sz="2800" b="1" dirty="0" smtClean="0">
                    <a:solidFill>
                      <a:srgbClr val="C0000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US" sz="2800" b="1" dirty="0" err="1" smtClean="0">
                    <a:solidFill>
                      <a:srgbClr val="C0000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lý</a:t>
                </a:r>
                <a:r>
                  <a:rPr lang="en-US" sz="2800" b="1" dirty="0" smtClean="0">
                    <a:solidFill>
                      <a:srgbClr val="C0000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1:</a:t>
                </a:r>
                <a:r>
                  <a:rPr lang="en-US" sz="2800" b="1" dirty="0" smtClean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Hàm </a:t>
                </a:r>
                <a:r>
                  <a:rPr lang="en-US" sz="2800" b="1" dirty="0" err="1" smtClean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số</a:t>
                </a:r>
                <a:r>
                  <a:rPr lang="en-US" sz="2800" b="1" dirty="0" smtClean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y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b="1" i="1" smtClean="0">
                            <a:solidFill>
                              <a:schemeClr val="tx1"/>
                            </a:solidFill>
                            <a:latin typeface="Cambria Math"/>
                            <a:cs typeface="Calibri" panose="020F0502020204030204" pitchFamily="34" charset="0"/>
                          </a:rPr>
                        </m:ctrlPr>
                      </m:sSupPr>
                      <m:e>
                        <m:r>
                          <a:rPr lang="en-US" sz="2800" b="1" i="1" smtClean="0">
                            <a:solidFill>
                              <a:schemeClr val="tx1"/>
                            </a:solidFill>
                            <a:latin typeface="Cambria Math"/>
                            <a:cs typeface="Calibri" panose="020F0502020204030204" pitchFamily="34" charset="0"/>
                          </a:rPr>
                          <m:t>𝒙</m:t>
                        </m:r>
                      </m:e>
                      <m:sup>
                        <m:r>
                          <a:rPr lang="en-US" sz="2800" b="1" i="1" smtClean="0">
                            <a:solidFill>
                              <a:schemeClr val="tx1"/>
                            </a:solidFill>
                            <a:latin typeface="Cambria Math"/>
                            <a:cs typeface="Calibri" panose="020F0502020204030204" pitchFamily="34" charset="0"/>
                          </a:rPr>
                          <m:t>𝒏</m:t>
                        </m:r>
                      </m:sup>
                    </m:sSup>
                  </m:oMath>
                </a14:m>
                <a:r>
                  <a:rPr lang="en-US" sz="2800" b="1" dirty="0" smtClean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(n</a:t>
                </a:r>
                <a:r>
                  <a:rPr lang="en-US" sz="2800" b="1" dirty="0" smtClean="0">
                    <a:solidFill>
                      <a:srgbClr val="C0000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b="1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  <a:cs typeface="Calibri" panose="020F0502020204030204" pitchFamily="34" charset="0"/>
                      </a:rPr>
                      <m:t>∈</m:t>
                    </m:r>
                  </m:oMath>
                </a14:m>
                <a:r>
                  <a:rPr lang="en-US" sz="2800" b="1" dirty="0" smtClean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N, n&gt;1) </a:t>
                </a:r>
                <a:r>
                  <a:rPr lang="en-US" sz="2800" b="1" dirty="0" err="1" smtClean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có</a:t>
                </a:r>
                <a:r>
                  <a:rPr lang="en-US" sz="2800" b="1" dirty="0" smtClean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US" sz="2800" b="1" dirty="0" err="1" smtClean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đạo</a:t>
                </a:r>
                <a:r>
                  <a:rPr lang="en-US" sz="2800" b="1" dirty="0" smtClean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US" sz="2800" b="1" dirty="0" err="1" smtClean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hàm</a:t>
                </a:r>
                <a:r>
                  <a:rPr lang="en-US" sz="2800" b="1" dirty="0" smtClean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US" sz="2800" b="1" dirty="0" err="1" smtClean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tại</a:t>
                </a:r>
                <a:r>
                  <a:rPr lang="en-US" sz="2800" b="1" dirty="0" smtClean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b="1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  <a:cs typeface="Calibri" panose="020F0502020204030204" pitchFamily="34" charset="0"/>
                      </a:rPr>
                      <m:t>∀</m:t>
                    </m:r>
                  </m:oMath>
                </a14:m>
                <a:r>
                  <a:rPr lang="en-US" sz="2800" b="1" dirty="0" smtClean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x</a:t>
                </a:r>
                <a:r>
                  <a:rPr lang="en-US" sz="2800" b="1" dirty="0">
                    <a:solidFill>
                      <a:prstClr val="black"/>
                    </a:solidFill>
                    <a:ea typeface="Cambria Math"/>
                    <a:cs typeface="Calibri" panose="020F050202020403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b="1" i="1">
                        <a:solidFill>
                          <a:prstClr val="black"/>
                        </a:solidFill>
                        <a:latin typeface="Cambria Math"/>
                        <a:ea typeface="Cambria Math"/>
                        <a:cs typeface="Calibri" panose="020F0502020204030204" pitchFamily="34" charset="0"/>
                      </a:rPr>
                      <m:t>∈</m:t>
                    </m:r>
                    <m:r>
                      <a:rPr lang="en-US" sz="2800" b="1" i="0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  <a:cs typeface="Calibri" panose="020F0502020204030204" pitchFamily="34" charset="0"/>
                      </a:rPr>
                      <m:t>𝐑</m:t>
                    </m:r>
                  </m:oMath>
                </a14:m>
                <a:endParaRPr lang="en-US" sz="2800" b="1" dirty="0" smtClean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algn="l"/>
                <a:r>
                  <a:rPr lang="en-US" sz="2800" b="1" dirty="0" smtClean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                                  </a:t>
                </a:r>
                <a:r>
                  <a:rPr lang="en-US" sz="2800" b="1" dirty="0" err="1" smtClean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và</a:t>
                </a:r>
                <a:r>
                  <a:rPr lang="en-US" sz="2800" b="1" dirty="0" smtClean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: </a:t>
                </a:r>
                <a:r>
                  <a:rPr lang="en-US" sz="2800" b="1" dirty="0" smtClean="0">
                    <a:solidFill>
                      <a:srgbClr val="FF000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b="1" i="1">
                            <a:solidFill>
                              <a:srgbClr val="FF0000"/>
                            </a:solidFill>
                            <a:latin typeface="Cambria Math"/>
                            <a:cs typeface="Calibri" panose="020F0502020204030204" pitchFamily="34" charset="0"/>
                          </a:rPr>
                        </m:ctrlPr>
                      </m:sSupPr>
                      <m:e>
                        <m:r>
                          <a:rPr lang="en-US" sz="2800" b="1" i="1">
                            <a:solidFill>
                              <a:srgbClr val="FF0000"/>
                            </a:solidFill>
                            <a:latin typeface="Cambria Math"/>
                            <a:cs typeface="Calibri" panose="020F0502020204030204" pitchFamily="34" charset="0"/>
                          </a:rPr>
                          <m:t>𝒙</m:t>
                        </m:r>
                      </m:e>
                      <m:sup>
                        <m:r>
                          <a:rPr lang="en-US" sz="2800" b="1" i="1">
                            <a:solidFill>
                              <a:srgbClr val="FF0000"/>
                            </a:solidFill>
                            <a:latin typeface="Cambria Math"/>
                            <a:cs typeface="Calibri" panose="020F0502020204030204" pitchFamily="34" charset="0"/>
                          </a:rPr>
                          <m:t>𝒏</m:t>
                        </m:r>
                      </m:sup>
                    </m:sSup>
                  </m:oMath>
                </a14:m>
                <a:r>
                  <a:rPr lang="en-US" sz="2800" b="1" dirty="0" smtClean="0">
                    <a:solidFill>
                      <a:srgbClr val="FF000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)’ = n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b="1" i="1">
                            <a:solidFill>
                              <a:srgbClr val="FF0000"/>
                            </a:solidFill>
                            <a:latin typeface="Cambria Math"/>
                            <a:cs typeface="Calibri" panose="020F0502020204030204" pitchFamily="34" charset="0"/>
                          </a:rPr>
                        </m:ctrlPr>
                      </m:sSupPr>
                      <m:e>
                        <m:r>
                          <a:rPr lang="en-US" sz="2800" b="1" i="1">
                            <a:solidFill>
                              <a:srgbClr val="FF0000"/>
                            </a:solidFill>
                            <a:latin typeface="Cambria Math"/>
                            <a:cs typeface="Calibri" panose="020F0502020204030204" pitchFamily="34" charset="0"/>
                          </a:rPr>
                          <m:t>𝒙</m:t>
                        </m:r>
                      </m:e>
                      <m:sup>
                        <m:r>
                          <a:rPr lang="en-US" sz="2800" b="1" i="1">
                            <a:solidFill>
                              <a:srgbClr val="FF0000"/>
                            </a:solidFill>
                            <a:latin typeface="Cambria Math"/>
                            <a:cs typeface="Calibri" panose="020F0502020204030204" pitchFamily="34" charset="0"/>
                          </a:rPr>
                          <m:t>𝒏</m:t>
                        </m:r>
                        <m:r>
                          <a:rPr lang="en-US" sz="2800" b="1" i="1" smtClean="0">
                            <a:solidFill>
                              <a:srgbClr val="FF0000"/>
                            </a:solidFill>
                            <a:latin typeface="Cambria Math"/>
                            <a:cs typeface="Calibri" panose="020F0502020204030204" pitchFamily="34" charset="0"/>
                          </a:rPr>
                          <m:t>−</m:t>
                        </m:r>
                        <m:r>
                          <a:rPr lang="en-US" sz="2800" b="1" i="1" smtClean="0">
                            <a:solidFill>
                              <a:srgbClr val="FF0000"/>
                            </a:solidFill>
                            <a:latin typeface="Cambria Math"/>
                            <a:cs typeface="Calibri" panose="020F0502020204030204" pitchFamily="34" charset="0"/>
                          </a:rPr>
                          <m:t>𝟏</m:t>
                        </m:r>
                      </m:sup>
                    </m:sSup>
                  </m:oMath>
                </a14:m>
                <a:r>
                  <a:rPr lang="en-US" sz="2800" b="1" dirty="0" smtClean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 (1)</a:t>
                </a:r>
              </a:p>
              <a:p>
                <a:pPr algn="l"/>
                <a:r>
                  <a:rPr lang="en-US" sz="2800" b="1" dirty="0" smtClean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CM: SGK</a:t>
                </a:r>
              </a:p>
              <a:p>
                <a:pPr algn="l"/>
                <a:r>
                  <a:rPr lang="en-US" sz="2800" b="1" u="sng" dirty="0" smtClean="0">
                    <a:solidFill>
                      <a:srgbClr val="C0000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VD: </a:t>
                </a:r>
                <a:r>
                  <a:rPr lang="en-US" sz="2800" b="1" dirty="0" smtClean="0">
                    <a:solidFill>
                      <a:srgbClr val="C0000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US" sz="2800" b="1" dirty="0" smtClean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b="1" i="1">
                            <a:solidFill>
                              <a:prstClr val="black"/>
                            </a:solidFill>
                            <a:latin typeface="Cambria Math"/>
                            <a:cs typeface="Calibri" panose="020F0502020204030204" pitchFamily="34" charset="0"/>
                          </a:rPr>
                        </m:ctrlPr>
                      </m:sSupPr>
                      <m:e>
                        <m:r>
                          <a:rPr lang="en-US" sz="2800" b="1" i="1">
                            <a:solidFill>
                              <a:prstClr val="black"/>
                            </a:solidFill>
                            <a:latin typeface="Cambria Math"/>
                            <a:cs typeface="Calibri" panose="020F0502020204030204" pitchFamily="34" charset="0"/>
                          </a:rPr>
                          <m:t>𝒙</m:t>
                        </m:r>
                      </m:e>
                      <m:sup>
                        <m:r>
                          <a:rPr lang="en-US" sz="2800" b="1" i="1" smtClean="0">
                            <a:solidFill>
                              <a:prstClr val="black"/>
                            </a:solidFill>
                            <a:latin typeface="Cambria Math"/>
                            <a:cs typeface="Calibri" panose="020F0502020204030204" pitchFamily="34" charset="0"/>
                          </a:rPr>
                          <m:t>𝟓</m:t>
                        </m:r>
                      </m:sup>
                    </m:sSup>
                    <m:r>
                      <a:rPr lang="en-US" sz="2800" b="1" i="1" smtClean="0">
                        <a:solidFill>
                          <a:prstClr val="black"/>
                        </a:solidFill>
                        <a:latin typeface="Cambria Math"/>
                        <a:cs typeface="Calibri" panose="020F0502020204030204" pitchFamily="34" charset="0"/>
                      </a:rPr>
                      <m:t>)</m:t>
                    </m:r>
                  </m:oMath>
                </a14:m>
                <a:r>
                  <a:rPr lang="en-US" sz="2800" b="1" dirty="0" smtClean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’= 5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b="1" i="1">
                            <a:solidFill>
                              <a:prstClr val="black"/>
                            </a:solidFill>
                            <a:latin typeface="Cambria Math"/>
                            <a:cs typeface="Calibri" panose="020F0502020204030204" pitchFamily="34" charset="0"/>
                          </a:rPr>
                        </m:ctrlPr>
                      </m:sSupPr>
                      <m:e>
                        <m:r>
                          <a:rPr lang="en-US" sz="2800" b="1" i="1">
                            <a:solidFill>
                              <a:prstClr val="black"/>
                            </a:solidFill>
                            <a:latin typeface="Cambria Math"/>
                            <a:cs typeface="Calibri" panose="020F0502020204030204" pitchFamily="34" charset="0"/>
                          </a:rPr>
                          <m:t>𝒙</m:t>
                        </m:r>
                      </m:e>
                      <m:sup>
                        <m:r>
                          <a:rPr lang="en-US" sz="2800" b="1" i="1">
                            <a:solidFill>
                              <a:prstClr val="black"/>
                            </a:solidFill>
                            <a:latin typeface="Cambria Math"/>
                            <a:cs typeface="Calibri" panose="020F0502020204030204" pitchFamily="34" charset="0"/>
                          </a:rPr>
                          <m:t>𝟓</m:t>
                        </m:r>
                        <m:r>
                          <a:rPr lang="en-US" sz="2800" b="1" i="1" smtClean="0">
                            <a:solidFill>
                              <a:prstClr val="black"/>
                            </a:solidFill>
                            <a:latin typeface="Cambria Math"/>
                            <a:cs typeface="Calibri" panose="020F0502020204030204" pitchFamily="34" charset="0"/>
                          </a:rPr>
                          <m:t>−</m:t>
                        </m:r>
                        <m:r>
                          <a:rPr lang="en-US" sz="2800" b="1" i="1" smtClean="0">
                            <a:solidFill>
                              <a:prstClr val="black"/>
                            </a:solidFill>
                            <a:latin typeface="Cambria Math"/>
                            <a:cs typeface="Calibri" panose="020F0502020204030204" pitchFamily="34" charset="0"/>
                          </a:rPr>
                          <m:t>𝟏</m:t>
                        </m:r>
                      </m:sup>
                    </m:sSup>
                  </m:oMath>
                </a14:m>
                <a:r>
                  <a:rPr lang="en-US" sz="2800" b="1" dirty="0" smtClean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= 5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b="1" i="1">
                            <a:solidFill>
                              <a:prstClr val="black"/>
                            </a:solidFill>
                            <a:latin typeface="Cambria Math"/>
                            <a:cs typeface="Calibri" panose="020F0502020204030204" pitchFamily="34" charset="0"/>
                          </a:rPr>
                        </m:ctrlPr>
                      </m:sSupPr>
                      <m:e>
                        <m:r>
                          <a:rPr lang="en-US" sz="2800" b="1" i="1">
                            <a:solidFill>
                              <a:prstClr val="black"/>
                            </a:solidFill>
                            <a:latin typeface="Cambria Math"/>
                            <a:cs typeface="Calibri" panose="020F0502020204030204" pitchFamily="34" charset="0"/>
                          </a:rPr>
                          <m:t>𝒙</m:t>
                        </m:r>
                      </m:e>
                      <m:sup>
                        <m:r>
                          <a:rPr lang="en-US" sz="2800" b="1" i="1" smtClean="0">
                            <a:solidFill>
                              <a:prstClr val="black"/>
                            </a:solidFill>
                            <a:latin typeface="Cambria Math"/>
                            <a:cs typeface="Calibri" panose="020F0502020204030204" pitchFamily="34" charset="0"/>
                          </a:rPr>
                          <m:t>𝟒</m:t>
                        </m:r>
                      </m:sup>
                    </m:sSup>
                  </m:oMath>
                </a14:m>
                <a:r>
                  <a:rPr lang="en-US" sz="2800" b="1" dirty="0" smtClean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.</a:t>
                </a:r>
              </a:p>
              <a:p>
                <a:pPr algn="l"/>
                <a:r>
                  <a:rPr lang="en-US" sz="2800" b="1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US" sz="2800" b="1" dirty="0" smtClean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       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b="1" i="1">
                            <a:solidFill>
                              <a:prstClr val="black"/>
                            </a:solidFill>
                            <a:latin typeface="Cambria Math"/>
                            <a:cs typeface="Calibri" panose="020F0502020204030204" pitchFamily="34" charset="0"/>
                          </a:rPr>
                        </m:ctrlPr>
                      </m:sSupPr>
                      <m:e>
                        <m:r>
                          <a:rPr lang="en-US" sz="2800" b="1" i="1">
                            <a:solidFill>
                              <a:prstClr val="black"/>
                            </a:solidFill>
                            <a:latin typeface="Cambria Math"/>
                            <a:cs typeface="Calibri" panose="020F0502020204030204" pitchFamily="34" charset="0"/>
                          </a:rPr>
                          <m:t>𝒙</m:t>
                        </m:r>
                      </m:e>
                      <m:sup>
                        <m:r>
                          <a:rPr lang="en-US" sz="2800" b="1" i="1" smtClean="0">
                            <a:solidFill>
                              <a:prstClr val="black"/>
                            </a:solidFill>
                            <a:latin typeface="Cambria Math"/>
                            <a:cs typeface="Calibri" panose="020F0502020204030204" pitchFamily="34" charset="0"/>
                          </a:rPr>
                          <m:t>𝒎</m:t>
                        </m:r>
                        <m:r>
                          <a:rPr lang="en-US" sz="2800" b="1" i="1" smtClean="0">
                            <a:solidFill>
                              <a:prstClr val="black"/>
                            </a:solidFill>
                            <a:latin typeface="Cambria Math"/>
                            <a:cs typeface="Calibri" panose="020F0502020204030204" pitchFamily="34" charset="0"/>
                          </a:rPr>
                          <m:t>+</m:t>
                        </m:r>
                        <m:r>
                          <a:rPr lang="en-US" sz="2800" b="1" i="1" smtClean="0">
                            <a:solidFill>
                              <a:prstClr val="black"/>
                            </a:solidFill>
                            <a:latin typeface="Cambria Math"/>
                            <a:cs typeface="Calibri" panose="020F0502020204030204" pitchFamily="34" charset="0"/>
                          </a:rPr>
                          <m:t>𝟐</m:t>
                        </m:r>
                      </m:sup>
                    </m:sSup>
                    <m:r>
                      <a:rPr lang="en-US" sz="2800" b="1" i="1" smtClean="0">
                        <a:solidFill>
                          <a:prstClr val="black"/>
                        </a:solidFill>
                        <a:latin typeface="Cambria Math"/>
                        <a:cs typeface="Calibri" panose="020F0502020204030204" pitchFamily="34" charset="0"/>
                      </a:rPr>
                      <m:t>)′</m:t>
                    </m:r>
                  </m:oMath>
                </a14:m>
                <a:r>
                  <a:rPr lang="en-US" sz="2800" b="1" dirty="0" smtClean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= (m+2)</a:t>
                </a:r>
                <a:r>
                  <a:rPr lang="en-US" sz="2800" b="1" dirty="0">
                    <a:solidFill>
                      <a:prstClr val="black"/>
                    </a:solidFill>
                    <a:cs typeface="Calibri" panose="020F0502020204030204" pitchFamily="34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b="1" i="1">
                            <a:solidFill>
                              <a:prstClr val="black"/>
                            </a:solidFill>
                            <a:latin typeface="Cambria Math"/>
                            <a:cs typeface="Calibri" panose="020F0502020204030204" pitchFamily="34" charset="0"/>
                          </a:rPr>
                        </m:ctrlPr>
                      </m:sSupPr>
                      <m:e>
                        <m:r>
                          <a:rPr lang="en-US" sz="2800" b="1" i="1">
                            <a:solidFill>
                              <a:prstClr val="black"/>
                            </a:solidFill>
                            <a:latin typeface="Cambria Math"/>
                            <a:cs typeface="Calibri" panose="020F0502020204030204" pitchFamily="34" charset="0"/>
                          </a:rPr>
                          <m:t>𝒙</m:t>
                        </m:r>
                      </m:e>
                      <m:sup>
                        <m:r>
                          <a:rPr lang="en-US" sz="2800" b="1" i="1" smtClean="0">
                            <a:solidFill>
                              <a:prstClr val="black"/>
                            </a:solidFill>
                            <a:latin typeface="Cambria Math"/>
                            <a:cs typeface="Calibri" panose="020F0502020204030204" pitchFamily="34" charset="0"/>
                          </a:rPr>
                          <m:t>𝒎</m:t>
                        </m:r>
                        <m:r>
                          <a:rPr lang="en-US" sz="2800" b="1" i="1" smtClean="0">
                            <a:solidFill>
                              <a:prstClr val="black"/>
                            </a:solidFill>
                            <a:latin typeface="Cambria Math"/>
                            <a:cs typeface="Calibri" panose="020F0502020204030204" pitchFamily="34" charset="0"/>
                          </a:rPr>
                          <m:t>+</m:t>
                        </m:r>
                        <m:r>
                          <a:rPr lang="en-US" sz="2800" b="1" i="1" smtClean="0">
                            <a:solidFill>
                              <a:prstClr val="black"/>
                            </a:solidFill>
                            <a:latin typeface="Cambria Math"/>
                            <a:cs typeface="Calibri" panose="020F0502020204030204" pitchFamily="34" charset="0"/>
                          </a:rPr>
                          <m:t>𝟐</m:t>
                        </m:r>
                        <m:r>
                          <a:rPr lang="en-US" sz="2800" b="1" i="1" smtClean="0">
                            <a:solidFill>
                              <a:prstClr val="black"/>
                            </a:solidFill>
                            <a:latin typeface="Cambria Math"/>
                            <a:cs typeface="Calibri" panose="020F0502020204030204" pitchFamily="34" charset="0"/>
                          </a:rPr>
                          <m:t>−</m:t>
                        </m:r>
                        <m:r>
                          <a:rPr lang="en-US" sz="2800" b="1" i="1" smtClean="0">
                            <a:solidFill>
                              <a:prstClr val="black"/>
                            </a:solidFill>
                            <a:latin typeface="Cambria Math"/>
                            <a:cs typeface="Calibri" panose="020F0502020204030204" pitchFamily="34" charset="0"/>
                          </a:rPr>
                          <m:t>𝟏</m:t>
                        </m:r>
                      </m:sup>
                    </m:sSup>
                  </m:oMath>
                </a14:m>
                <a:r>
                  <a:rPr lang="en-US" sz="2800" b="1" dirty="0" smtClean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= </a:t>
                </a:r>
                <a:r>
                  <a:rPr lang="en-US" sz="2800" b="1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(m+2)</a:t>
                </a:r>
                <a:r>
                  <a:rPr lang="en-US" sz="2800" b="1" dirty="0">
                    <a:solidFill>
                      <a:prstClr val="black"/>
                    </a:solidFill>
                    <a:cs typeface="Calibri" panose="020F0502020204030204" pitchFamily="34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b="1" i="1">
                            <a:solidFill>
                              <a:prstClr val="black"/>
                            </a:solidFill>
                            <a:latin typeface="Cambria Math"/>
                            <a:cs typeface="Calibri" panose="020F0502020204030204" pitchFamily="34" charset="0"/>
                          </a:rPr>
                        </m:ctrlPr>
                      </m:sSupPr>
                      <m:e>
                        <m:r>
                          <a:rPr lang="en-US" sz="2800" b="1" i="1">
                            <a:solidFill>
                              <a:prstClr val="black"/>
                            </a:solidFill>
                            <a:latin typeface="Cambria Math"/>
                            <a:cs typeface="Calibri" panose="020F0502020204030204" pitchFamily="34" charset="0"/>
                          </a:rPr>
                          <m:t>𝒙</m:t>
                        </m:r>
                      </m:e>
                      <m:sup>
                        <m:r>
                          <a:rPr lang="en-US" sz="2800" b="1" i="1">
                            <a:solidFill>
                              <a:prstClr val="black"/>
                            </a:solidFill>
                            <a:latin typeface="Cambria Math"/>
                            <a:cs typeface="Calibri" panose="020F0502020204030204" pitchFamily="34" charset="0"/>
                          </a:rPr>
                          <m:t>𝒎</m:t>
                        </m:r>
                        <m:r>
                          <a:rPr lang="en-US" sz="2800" b="1" i="1">
                            <a:solidFill>
                              <a:prstClr val="black"/>
                            </a:solidFill>
                            <a:latin typeface="Cambria Math"/>
                            <a:cs typeface="Calibri" panose="020F0502020204030204" pitchFamily="34" charset="0"/>
                          </a:rPr>
                          <m:t>+</m:t>
                        </m:r>
                        <m:r>
                          <a:rPr lang="en-US" sz="2800" b="1" i="1" smtClean="0">
                            <a:solidFill>
                              <a:prstClr val="black"/>
                            </a:solidFill>
                            <a:latin typeface="Cambria Math"/>
                            <a:cs typeface="Calibri" panose="020F0502020204030204" pitchFamily="34" charset="0"/>
                          </a:rPr>
                          <m:t>𝟏</m:t>
                        </m:r>
                      </m:sup>
                    </m:sSup>
                  </m:oMath>
                </a14:m>
                <a:r>
                  <a:rPr lang="en-US" sz="2800" b="1" dirty="0" smtClean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.</a:t>
                </a:r>
              </a:p>
              <a:p>
                <a:pPr algn="l"/>
                <a:r>
                  <a:rPr lang="en-US" sz="2800" b="1" u="sng" dirty="0" err="1" smtClean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Chú</a:t>
                </a:r>
                <a:r>
                  <a:rPr lang="en-US" sz="2800" b="1" u="sng" dirty="0" smtClean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ý</a:t>
                </a:r>
                <a:r>
                  <a:rPr lang="en-US" sz="2800" b="1" dirty="0" smtClean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:              </a:t>
                </a:r>
                <a:r>
                  <a:rPr lang="en-US" sz="2800" b="1" dirty="0" smtClean="0">
                    <a:solidFill>
                      <a:srgbClr val="FF000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(C)’ = 0   </a:t>
                </a:r>
                <a:r>
                  <a:rPr lang="en-US" sz="2800" b="1" dirty="0" smtClean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(2)       </a:t>
                </a:r>
                <a:r>
                  <a:rPr lang="en-US" sz="2800" b="1" dirty="0" err="1" smtClean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với</a:t>
                </a:r>
                <a:r>
                  <a:rPr lang="en-US" sz="2800" b="1" dirty="0" smtClean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US" sz="2800" b="1" dirty="0" smtClean="0">
                    <a:solidFill>
                      <a:srgbClr val="FF000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C</a:t>
                </a:r>
                <a:r>
                  <a:rPr lang="en-US" sz="2800" b="1" dirty="0" smtClean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US" sz="2800" b="1" dirty="0" err="1" smtClean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là</a:t>
                </a:r>
                <a:r>
                  <a:rPr lang="en-US" sz="2800" b="1" dirty="0" smtClean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US" sz="2800" b="1" dirty="0" err="1" smtClean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hằng</a:t>
                </a:r>
                <a:r>
                  <a:rPr lang="en-US" sz="2800" b="1" dirty="0" smtClean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US" sz="2800" b="1" dirty="0" err="1" smtClean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số</a:t>
                </a:r>
                <a:r>
                  <a:rPr lang="en-US" sz="2800" b="1" dirty="0" smtClean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.</a:t>
                </a:r>
              </a:p>
              <a:p>
                <a:pPr algn="l"/>
                <a:r>
                  <a:rPr lang="en-US" sz="2800" b="1" dirty="0" smtClean="0">
                    <a:solidFill>
                      <a:srgbClr val="FF000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                         (x)’ </a:t>
                </a:r>
                <a:r>
                  <a:rPr lang="en-US" sz="2800" b="1" dirty="0">
                    <a:solidFill>
                      <a:srgbClr val="FF000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= 1</a:t>
                </a:r>
                <a:r>
                  <a:rPr lang="en-US" sz="2800" b="1" dirty="0" smtClean="0">
                    <a:solidFill>
                      <a:srgbClr val="FF000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  </a:t>
                </a:r>
                <a:r>
                  <a:rPr lang="en-US" sz="2800" b="1" dirty="0" smtClean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(3)</a:t>
                </a:r>
                <a:r>
                  <a:rPr lang="en-US" sz="2800" b="1" dirty="0" smtClean="0">
                    <a:solidFill>
                      <a:srgbClr val="FF000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      </a:t>
                </a:r>
                <a:r>
                  <a:rPr lang="en-US" sz="2800" b="1" dirty="0" err="1" smtClean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với</a:t>
                </a:r>
                <a:r>
                  <a:rPr lang="en-US" sz="2800" b="1" dirty="0" smtClean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US" sz="2800" b="1" dirty="0" smtClean="0">
                    <a:solidFill>
                      <a:srgbClr val="FF000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x</a:t>
                </a:r>
                <a:r>
                  <a:rPr lang="en-US" sz="2800" b="1" dirty="0" smtClean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US" sz="2800" b="1" dirty="0" err="1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là</a:t>
                </a:r>
                <a:r>
                  <a:rPr lang="en-US" sz="2800" b="1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US" sz="2800" b="1" dirty="0" err="1" smtClean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đối</a:t>
                </a:r>
                <a:r>
                  <a:rPr lang="en-US" sz="2800" b="1" dirty="0" smtClean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US" sz="2800" b="1" dirty="0" err="1" smtClean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số</a:t>
                </a:r>
                <a:r>
                  <a:rPr lang="en-US" sz="2800" b="1" dirty="0" smtClean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.</a:t>
                </a:r>
              </a:p>
              <a:p>
                <a:pPr algn="l"/>
                <a:r>
                  <a:rPr lang="en-US" sz="2800" b="1" dirty="0" smtClean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Ở (2): </a:t>
                </a:r>
                <a:r>
                  <a:rPr lang="en-US" sz="2800" b="1" dirty="0" err="1" smtClean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thấy</a:t>
                </a:r>
                <a:r>
                  <a:rPr lang="en-US" sz="2800" b="1" dirty="0" smtClean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US" sz="2800" b="1" dirty="0" err="1" smtClean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ngay</a:t>
                </a:r>
                <a:r>
                  <a:rPr lang="en-US" sz="2800" b="1" dirty="0" smtClean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US" sz="2800" b="1" dirty="0" err="1" smtClean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hàm</a:t>
                </a:r>
                <a:r>
                  <a:rPr lang="en-US" sz="2800" b="1" dirty="0" smtClean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US" sz="2800" b="1" dirty="0" err="1" smtClean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số</a:t>
                </a:r>
                <a:r>
                  <a:rPr lang="en-US" sz="2800" b="1" dirty="0" smtClean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y = C (</a:t>
                </a:r>
                <a:r>
                  <a:rPr lang="en-US" sz="2800" b="1" dirty="0" err="1" smtClean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hằng</a:t>
                </a:r>
                <a:r>
                  <a:rPr lang="en-US" sz="2800" b="1" dirty="0" smtClean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US" sz="2800" b="1" dirty="0" err="1" smtClean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số</a:t>
                </a:r>
                <a:r>
                  <a:rPr lang="en-US" sz="2800" b="1" dirty="0" smtClean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) </a:t>
                </a:r>
                <a:r>
                  <a:rPr lang="en-US" sz="2800" b="1" dirty="0" err="1" smtClean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thì</a:t>
                </a:r>
                <a:r>
                  <a:rPr lang="en-US" sz="2800" b="1" dirty="0" smtClean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b="1" i="1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  <a:cs typeface="Calibri" panose="020F0502020204030204" pitchFamily="34" charset="0"/>
                      </a:rPr>
                      <m:t>∆</m:t>
                    </m:r>
                    <m:r>
                      <a:rPr lang="en-US" sz="2800" b="1" i="1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  <a:cs typeface="Calibri" panose="020F0502020204030204" pitchFamily="34" charset="0"/>
                      </a:rPr>
                      <m:t>𝒚</m:t>
                    </m:r>
                    <m:r>
                      <a:rPr lang="en-US" sz="2800" b="1" i="1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  <a:cs typeface="Calibri" panose="020F0502020204030204" pitchFamily="34" charset="0"/>
                      </a:rPr>
                      <m:t>=</m:t>
                    </m:r>
                    <m:r>
                      <a:rPr lang="en-US" sz="2800" b="1" i="1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  <a:cs typeface="Calibri" panose="020F0502020204030204" pitchFamily="34" charset="0"/>
                      </a:rPr>
                      <m:t>𝟎</m:t>
                    </m:r>
                  </m:oMath>
                </a14:m>
                <a:r>
                  <a:rPr lang="en-US" sz="2800" b="1" dirty="0" smtClean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b="1" i="1">
                        <a:solidFill>
                          <a:prstClr val="black"/>
                        </a:solidFill>
                        <a:latin typeface="Cambria Math"/>
                        <a:ea typeface="Cambria Math"/>
                        <a:cs typeface="Calibri" panose="020F0502020204030204" pitchFamily="34" charset="0"/>
                      </a:rPr>
                      <m:t>∀∆</m:t>
                    </m:r>
                  </m:oMath>
                </a14:m>
                <a:r>
                  <a:rPr lang="en-US" sz="2800" b="1" dirty="0" smtClean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x, do </a:t>
                </a:r>
                <a:r>
                  <a:rPr lang="en-US" sz="2800" b="1" dirty="0" err="1" smtClean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đó</a:t>
                </a:r>
                <a:r>
                  <a:rPr lang="en-US" sz="2800" b="1" dirty="0" smtClean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 smtClean="0">
                            <a:solidFill>
                              <a:schemeClr val="tx1"/>
                            </a:solidFill>
                            <a:latin typeface="Cambria Math"/>
                            <a:cs typeface="Calibri" panose="020F0502020204030204" pitchFamily="34" charset="0"/>
                          </a:rPr>
                        </m:ctrlPr>
                      </m:fPr>
                      <m:num>
                        <m:r>
                          <a:rPr lang="en-US" sz="2800" b="1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  <a:cs typeface="Calibri" panose="020F0502020204030204" pitchFamily="34" charset="0"/>
                          </a:rPr>
                          <m:t>∆</m:t>
                        </m:r>
                        <m:r>
                          <a:rPr lang="en-US" sz="2800" b="1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  <a:cs typeface="Calibri" panose="020F0502020204030204" pitchFamily="34" charset="0"/>
                          </a:rPr>
                          <m:t>𝒚</m:t>
                        </m:r>
                      </m:num>
                      <m:den>
                        <m:r>
                          <a:rPr lang="en-US" sz="2800" b="1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  <a:cs typeface="Calibri" panose="020F0502020204030204" pitchFamily="34" charset="0"/>
                          </a:rPr>
                          <m:t>∆</m:t>
                        </m:r>
                        <m:r>
                          <a:rPr lang="en-US" sz="2800" b="1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  <a:cs typeface="Calibri" panose="020F0502020204030204" pitchFamily="34" charset="0"/>
                          </a:rPr>
                          <m:t>𝒙</m:t>
                        </m:r>
                      </m:den>
                    </m:f>
                  </m:oMath>
                </a14:m>
                <a:r>
                  <a:rPr lang="en-US" sz="2800" b="1" dirty="0" smtClean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= 0 </a:t>
                </a:r>
                <a:r>
                  <a:rPr lang="en-US" sz="2800" b="1" dirty="0" err="1" smtClean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vậy</a:t>
                </a:r>
                <a:r>
                  <a:rPr lang="en-US" sz="2800" b="1" dirty="0" smtClean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y’ =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800" b="1" i="1" smtClean="0">
                            <a:solidFill>
                              <a:schemeClr val="tx1"/>
                            </a:solidFill>
                            <a:latin typeface="Cambria Math"/>
                            <a:cs typeface="Calibri" panose="020F0502020204030204" pitchFamily="34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sz="2800" b="1" i="1" smtClean="0">
                                <a:solidFill>
                                  <a:schemeClr val="tx1"/>
                                </a:solidFill>
                                <a:latin typeface="Cambria Math"/>
                                <a:cs typeface="Calibri" panose="020F0502020204030204" pitchFamily="34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sz="2800" b="0" i="0" smtClean="0">
                                <a:solidFill>
                                  <a:schemeClr val="tx1"/>
                                </a:solidFill>
                                <a:latin typeface="Cambria Math"/>
                                <a:cs typeface="Calibri" panose="020F0502020204030204" pitchFamily="34" charset="0"/>
                              </a:rPr>
                              <m:t>lim</m:t>
                            </m:r>
                          </m:e>
                          <m:lim>
                            <m:r>
                              <a:rPr lang="en-US" sz="2800" b="0" i="1" smtClean="0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  <a:cs typeface="Calibri" panose="020F0502020204030204" pitchFamily="34" charset="0"/>
                              </a:rPr>
                              <m:t>∆</m:t>
                            </m:r>
                            <m:r>
                              <a:rPr lang="en-US" sz="2800" b="1" i="1" smtClean="0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  <a:cs typeface="Calibri" panose="020F0502020204030204" pitchFamily="34" charset="0"/>
                              </a:rPr>
                              <m:t>𝒙</m:t>
                            </m:r>
                            <m:r>
                              <a:rPr lang="en-US" sz="2800" b="1" i="1" smtClean="0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  <a:cs typeface="Calibri" panose="020F0502020204030204" pitchFamily="34" charset="0"/>
                              </a:rPr>
                              <m:t>→</m:t>
                            </m:r>
                            <m:r>
                              <a:rPr lang="en-US" sz="2800" b="1" i="1" smtClean="0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  <a:cs typeface="Calibri" panose="020F0502020204030204" pitchFamily="34" charset="0"/>
                              </a:rPr>
                              <m:t>𝟎</m:t>
                            </m:r>
                          </m:lim>
                        </m:limLow>
                        <m:r>
                          <a:rPr lang="en-US" sz="2800" b="1" i="1" smtClean="0">
                            <a:solidFill>
                              <a:schemeClr val="tx1"/>
                            </a:solidFill>
                            <a:latin typeface="Cambria Math"/>
                            <a:cs typeface="Calibri" panose="020F0502020204030204" pitchFamily="34" charset="0"/>
                          </a:rPr>
                          <m:t>(</m:t>
                        </m:r>
                      </m:fName>
                      <m:e>
                        <m:f>
                          <m:fPr>
                            <m:ctrlPr>
                              <a:rPr lang="en-US" sz="2800" b="1" i="1">
                                <a:solidFill>
                                  <a:prstClr val="black"/>
                                </a:solidFill>
                                <a:latin typeface="Cambria Math"/>
                                <a:cs typeface="Calibri" panose="020F0502020204030204" pitchFamily="34" charset="0"/>
                              </a:rPr>
                            </m:ctrlPr>
                          </m:fPr>
                          <m:num>
                            <m:r>
                              <a:rPr lang="en-US" sz="2800" b="1" i="1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  <a:cs typeface="Calibri" panose="020F0502020204030204" pitchFamily="34" charset="0"/>
                              </a:rPr>
                              <m:t>∆</m:t>
                            </m:r>
                            <m:r>
                              <a:rPr lang="en-US" sz="2800" b="1" i="1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  <a:cs typeface="Calibri" panose="020F0502020204030204" pitchFamily="34" charset="0"/>
                              </a:rPr>
                              <m:t>𝒚</m:t>
                            </m:r>
                          </m:num>
                          <m:den>
                            <m:r>
                              <a:rPr lang="en-US" sz="2800" b="1" i="1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  <a:cs typeface="Calibri" panose="020F0502020204030204" pitchFamily="34" charset="0"/>
                              </a:rPr>
                              <m:t>∆</m:t>
                            </m:r>
                            <m:r>
                              <a:rPr lang="en-US" sz="2800" b="1" i="1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  <a:cs typeface="Calibri" panose="020F0502020204030204" pitchFamily="34" charset="0"/>
                              </a:rPr>
                              <m:t>𝒙</m:t>
                            </m:r>
                          </m:den>
                        </m:f>
                        <m:r>
                          <a:rPr lang="en-US" sz="2800" b="1" i="1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  <a:cs typeface="Calibri" panose="020F0502020204030204" pitchFamily="34" charset="0"/>
                          </a:rPr>
                          <m:t>)</m:t>
                        </m:r>
                      </m:e>
                    </m:func>
                  </m:oMath>
                </a14:m>
                <a:r>
                  <a:rPr lang="en-US" sz="2800" b="1" dirty="0" smtClean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=</a:t>
                </a:r>
                <a14:m>
                  <m:oMath xmlns:m="http://schemas.openxmlformats.org/officeDocument/2006/math">
                    <m:limLow>
                      <m:limLowPr>
                        <m:ctrlPr>
                          <a:rPr lang="en-US" sz="2800" b="1" i="1">
                            <a:solidFill>
                              <a:prstClr val="black"/>
                            </a:solidFill>
                            <a:latin typeface="Cambria Math"/>
                            <a:cs typeface="Calibri" panose="020F0502020204030204" pitchFamily="34" charset="0"/>
                          </a:rPr>
                        </m:ctrlPr>
                      </m:limLowPr>
                      <m:e>
                        <m:r>
                          <m:rPr>
                            <m:sty m:val="p"/>
                          </m:rPr>
                          <a:rPr lang="en-US" sz="2800">
                            <a:solidFill>
                              <a:prstClr val="black"/>
                            </a:solidFill>
                            <a:latin typeface="Cambria Math"/>
                            <a:cs typeface="Calibri" panose="020F0502020204030204" pitchFamily="34" charset="0"/>
                          </a:rPr>
                          <m:t>lim</m:t>
                        </m:r>
                      </m:e>
                      <m:lim>
                        <m:r>
                          <a:rPr lang="en-US" sz="2800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  <a:cs typeface="Calibri" panose="020F0502020204030204" pitchFamily="34" charset="0"/>
                          </a:rPr>
                          <m:t>∆</m:t>
                        </m:r>
                        <m:r>
                          <a:rPr lang="en-US" sz="2800" b="1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  <a:cs typeface="Calibri" panose="020F0502020204030204" pitchFamily="34" charset="0"/>
                          </a:rPr>
                          <m:t>𝒙</m:t>
                        </m:r>
                        <m:r>
                          <a:rPr lang="en-US" sz="2800" b="1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  <a:cs typeface="Calibri" panose="020F0502020204030204" pitchFamily="34" charset="0"/>
                          </a:rPr>
                          <m:t>→</m:t>
                        </m:r>
                        <m:r>
                          <a:rPr lang="en-US" sz="2800" b="1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  <a:cs typeface="Calibri" panose="020F0502020204030204" pitchFamily="34" charset="0"/>
                          </a:rPr>
                          <m:t>𝟎</m:t>
                        </m:r>
                      </m:lim>
                    </m:limLow>
                  </m:oMath>
                </a14:m>
                <a:r>
                  <a:rPr lang="en-US" sz="2800" b="1" dirty="0" smtClean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0 = 0. </a:t>
                </a:r>
                <a:r>
                  <a:rPr lang="en-US" sz="2800" b="1" dirty="0" err="1" smtClean="0">
                    <a:solidFill>
                      <a:srgbClr val="C0000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Tương</a:t>
                </a:r>
                <a:r>
                  <a:rPr lang="en-US" sz="2800" b="1" dirty="0" smtClean="0">
                    <a:solidFill>
                      <a:srgbClr val="C0000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US" sz="2800" b="1" dirty="0" err="1" smtClean="0">
                    <a:solidFill>
                      <a:srgbClr val="C0000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tự</a:t>
                </a:r>
                <a:r>
                  <a:rPr lang="en-US" sz="2800" b="1" dirty="0" smtClean="0">
                    <a:solidFill>
                      <a:srgbClr val="C0000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US" sz="2800" b="1" dirty="0" err="1" smtClean="0">
                    <a:solidFill>
                      <a:srgbClr val="C0000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cho</a:t>
                </a:r>
                <a:r>
                  <a:rPr lang="en-US" sz="2800" b="1" dirty="0" smtClean="0">
                    <a:solidFill>
                      <a:srgbClr val="C0000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(3)</a:t>
                </a:r>
                <a:r>
                  <a:rPr lang="en-US" sz="2800" b="1" dirty="0" smtClean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.</a:t>
                </a:r>
                <a:endParaRPr lang="vi-VN" sz="2800" b="1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3" name="Subtit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0" y="1228130"/>
                <a:ext cx="9144000" cy="5629870"/>
              </a:xfrm>
              <a:blipFill rotWithShape="1">
                <a:blip r:embed="rId2"/>
                <a:stretch>
                  <a:fillRect l="-1333" t="-974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3"/>
          <p:cNvSpPr/>
          <p:nvPr/>
        </p:nvSpPr>
        <p:spPr>
          <a:xfrm>
            <a:off x="0" y="304800"/>
            <a:ext cx="89916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Các</a:t>
            </a:r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5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quy</a:t>
            </a:r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5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tắc</a:t>
            </a:r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5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tính</a:t>
            </a:r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5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đạo</a:t>
            </a:r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5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hàm</a:t>
            </a:r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35672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vi-VN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0" y="381000"/>
                <a:ext cx="9144000" cy="6477000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2800" b="1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2/ </a:t>
                </a:r>
                <a:r>
                  <a:rPr lang="en-US" sz="2800" b="1" dirty="0" err="1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Định</a:t>
                </a:r>
                <a:r>
                  <a:rPr lang="en-US" sz="2800" b="1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US" sz="2800" b="1" dirty="0" err="1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lý</a:t>
                </a:r>
                <a:r>
                  <a:rPr lang="en-US" sz="2800" b="1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 2: </a:t>
                </a:r>
                <a:r>
                  <a:rPr lang="en-US" sz="2800" b="1" dirty="0" err="1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hàm</a:t>
                </a:r>
                <a:r>
                  <a:rPr lang="en-US" sz="2800" b="1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US" sz="2800" b="1" dirty="0" err="1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số</a:t>
                </a:r>
                <a:r>
                  <a:rPr lang="en-US" sz="2800" b="1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 y 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800" b="1" i="1" smtClean="0">
                            <a:latin typeface="Cambria Math"/>
                            <a:cs typeface="Calibri" panose="020F0502020204030204" pitchFamily="34" charset="0"/>
                          </a:rPr>
                        </m:ctrlPr>
                      </m:radPr>
                      <m:deg/>
                      <m:e>
                        <m:r>
                          <a:rPr lang="en-US" sz="2800" b="1" i="1" smtClean="0">
                            <a:latin typeface="Cambria Math"/>
                            <a:cs typeface="Calibri" panose="020F0502020204030204" pitchFamily="34" charset="0"/>
                          </a:rPr>
                          <m:t>𝒙</m:t>
                        </m:r>
                      </m:e>
                    </m:rad>
                  </m:oMath>
                </a14:m>
                <a:r>
                  <a:rPr lang="en-US" sz="2800" b="1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US" sz="2800" b="1" dirty="0" err="1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có</a:t>
                </a:r>
                <a:r>
                  <a:rPr lang="en-US" sz="2800" b="1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US" sz="2800" b="1" dirty="0" err="1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đạo</a:t>
                </a:r>
                <a:r>
                  <a:rPr lang="en-US" sz="2800" b="1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US" sz="2800" b="1" dirty="0" err="1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hàm</a:t>
                </a:r>
                <a:r>
                  <a:rPr lang="en-US" sz="2800" b="1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b="1" i="1">
                        <a:solidFill>
                          <a:prstClr val="black"/>
                        </a:solidFill>
                        <a:latin typeface="Cambria Math"/>
                        <a:ea typeface="Cambria Math"/>
                        <a:cs typeface="Calibri" panose="020F0502020204030204" pitchFamily="34" charset="0"/>
                      </a:rPr>
                      <m:t>∀</m:t>
                    </m:r>
                  </m:oMath>
                </a14:m>
                <a:r>
                  <a:rPr lang="en-US" sz="2800" b="1" dirty="0" smtClean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x &gt; 0 </a:t>
                </a:r>
                <a:r>
                  <a:rPr lang="en-US" sz="2800" b="1" dirty="0" err="1" smtClean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và</a:t>
                </a:r>
                <a:r>
                  <a:rPr lang="en-US" sz="2800" b="1" dirty="0" smtClean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:</a:t>
                </a:r>
              </a:p>
              <a:p>
                <a:pPr marL="0" indent="0">
                  <a:buNone/>
                </a:pPr>
                <a:r>
                  <a:rPr lang="en-US" sz="2800" b="1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US" sz="2800" b="1" dirty="0" smtClean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                                     </a:t>
                </a:r>
                <a:r>
                  <a:rPr lang="en-US" sz="2800" b="1" dirty="0" smtClean="0">
                    <a:solidFill>
                      <a:srgbClr val="FF000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(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800" b="1" i="1">
                            <a:solidFill>
                              <a:srgbClr val="FF0000"/>
                            </a:solidFill>
                            <a:latin typeface="Cambria Math"/>
                            <a:cs typeface="Calibri" panose="020F0502020204030204" pitchFamily="34" charset="0"/>
                          </a:rPr>
                        </m:ctrlPr>
                      </m:radPr>
                      <m:deg/>
                      <m:e>
                        <m:r>
                          <a:rPr lang="en-US" sz="2800" b="1" i="1">
                            <a:solidFill>
                              <a:srgbClr val="FF0000"/>
                            </a:solidFill>
                            <a:latin typeface="Cambria Math"/>
                            <a:cs typeface="Calibri" panose="020F0502020204030204" pitchFamily="34" charset="0"/>
                          </a:rPr>
                          <m:t>𝒙</m:t>
                        </m:r>
                      </m:e>
                    </m:rad>
                  </m:oMath>
                </a14:m>
                <a:r>
                  <a:rPr lang="en-US" sz="2800" b="1" dirty="0" smtClean="0">
                    <a:solidFill>
                      <a:srgbClr val="FF000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)’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 smtClean="0">
                            <a:solidFill>
                              <a:srgbClr val="FF0000"/>
                            </a:solidFill>
                            <a:latin typeface="Cambria Math"/>
                            <a:cs typeface="Calibri" panose="020F0502020204030204" pitchFamily="34" charset="0"/>
                          </a:rPr>
                        </m:ctrlPr>
                      </m:fPr>
                      <m:num>
                        <m:r>
                          <a:rPr lang="en-US" sz="2800" b="1" i="1" smtClean="0">
                            <a:solidFill>
                              <a:srgbClr val="FF0000"/>
                            </a:solidFill>
                            <a:latin typeface="Cambria Math"/>
                            <a:cs typeface="Calibri" panose="020F0502020204030204" pitchFamily="34" charset="0"/>
                          </a:rPr>
                          <m:t>𝟏</m:t>
                        </m:r>
                      </m:num>
                      <m:den>
                        <m:r>
                          <a:rPr lang="en-US" sz="2800" b="1" i="1" smtClean="0">
                            <a:solidFill>
                              <a:srgbClr val="FF0000"/>
                            </a:solidFill>
                            <a:latin typeface="Cambria Math"/>
                            <a:cs typeface="Calibri" panose="020F0502020204030204" pitchFamily="34" charset="0"/>
                          </a:rPr>
                          <m:t>𝟐</m:t>
                        </m:r>
                        <m:rad>
                          <m:radPr>
                            <m:degHide m:val="on"/>
                            <m:ctrlPr>
                              <a:rPr lang="en-US" sz="2800" b="1" i="1">
                                <a:solidFill>
                                  <a:srgbClr val="FF0000"/>
                                </a:solidFill>
                                <a:latin typeface="Cambria Math"/>
                                <a:cs typeface="Calibri" panose="020F0502020204030204" pitchFamily="34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2800" b="1" i="1">
                                <a:solidFill>
                                  <a:srgbClr val="FF0000"/>
                                </a:solidFill>
                                <a:latin typeface="Cambria Math"/>
                                <a:cs typeface="Calibri" panose="020F0502020204030204" pitchFamily="34" charset="0"/>
                              </a:rPr>
                              <m:t>𝒙</m:t>
                            </m:r>
                          </m:e>
                        </m:rad>
                      </m:den>
                    </m:f>
                  </m:oMath>
                </a14:m>
                <a:r>
                  <a:rPr lang="en-US" sz="2800" b="1" dirty="0" smtClean="0">
                    <a:solidFill>
                      <a:srgbClr val="FF000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   </a:t>
                </a:r>
                <a:r>
                  <a:rPr lang="en-US" sz="2800" b="1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(4)</a:t>
                </a:r>
              </a:p>
              <a:p>
                <a:pPr marL="0" indent="0">
                  <a:buNone/>
                </a:pPr>
                <a:r>
                  <a:rPr lang="en-US" sz="2800" b="1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CM: SGK</a:t>
                </a:r>
              </a:p>
              <a:p>
                <a:pPr marL="0" indent="0">
                  <a:buNone/>
                </a:pPr>
                <a:r>
                  <a:rPr lang="en-US" sz="2800" b="1" dirty="0" smtClean="0">
                    <a:solidFill>
                      <a:srgbClr val="FF000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II. </a:t>
                </a:r>
                <a:r>
                  <a:rPr lang="en-US" sz="2800" b="1" dirty="0" err="1" smtClean="0">
                    <a:solidFill>
                      <a:srgbClr val="FF000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Đạo</a:t>
                </a:r>
                <a:r>
                  <a:rPr lang="en-US" sz="2800" b="1" dirty="0" smtClean="0">
                    <a:solidFill>
                      <a:srgbClr val="FF000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US" sz="2800" b="1" dirty="0" err="1" smtClean="0">
                    <a:solidFill>
                      <a:srgbClr val="FF000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hàm</a:t>
                </a:r>
                <a:r>
                  <a:rPr lang="en-US" sz="2800" b="1" dirty="0" smtClean="0">
                    <a:solidFill>
                      <a:srgbClr val="FF000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US" sz="2800" b="1" dirty="0" err="1" smtClean="0">
                    <a:solidFill>
                      <a:srgbClr val="FF000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của</a:t>
                </a:r>
                <a:r>
                  <a:rPr lang="en-US" sz="2800" b="1" dirty="0" smtClean="0">
                    <a:solidFill>
                      <a:srgbClr val="FF000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US" sz="2800" b="1" dirty="0" err="1" smtClean="0">
                    <a:solidFill>
                      <a:srgbClr val="FF000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tổng,hiệu</a:t>
                </a:r>
                <a:r>
                  <a:rPr lang="en-US" sz="2800" b="1" dirty="0" smtClean="0">
                    <a:solidFill>
                      <a:srgbClr val="FF000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, </a:t>
                </a:r>
                <a:r>
                  <a:rPr lang="en-US" sz="2800" b="1" dirty="0" err="1" smtClean="0">
                    <a:solidFill>
                      <a:srgbClr val="FF000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tích</a:t>
                </a:r>
                <a:r>
                  <a:rPr lang="en-US" sz="2800" b="1" dirty="0" smtClean="0">
                    <a:solidFill>
                      <a:srgbClr val="FF000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, </a:t>
                </a:r>
                <a:r>
                  <a:rPr lang="en-US" sz="2800" b="1" dirty="0" err="1" smtClean="0">
                    <a:solidFill>
                      <a:srgbClr val="FF000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thương</a:t>
                </a:r>
                <a:r>
                  <a:rPr lang="en-US" sz="2800" b="1" dirty="0" smtClean="0">
                    <a:solidFill>
                      <a:srgbClr val="FF000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:</a:t>
                </a:r>
              </a:p>
              <a:p>
                <a:pPr marL="0" indent="0">
                  <a:buNone/>
                </a:pPr>
                <a:r>
                  <a:rPr lang="en-US" sz="2800" b="1" dirty="0" smtClean="0">
                    <a:solidFill>
                      <a:srgbClr val="C0000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1/</a:t>
                </a:r>
                <a:r>
                  <a:rPr lang="en-US" sz="2800" b="1" dirty="0" err="1" smtClean="0">
                    <a:solidFill>
                      <a:srgbClr val="C0000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ĐỊnh</a:t>
                </a:r>
                <a:r>
                  <a:rPr lang="en-US" sz="2800" b="1" dirty="0" smtClean="0">
                    <a:solidFill>
                      <a:srgbClr val="C0000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US" sz="2800" b="1" dirty="0" err="1" smtClean="0">
                    <a:solidFill>
                      <a:srgbClr val="C0000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lý</a:t>
                </a:r>
                <a:r>
                  <a:rPr lang="en-US" sz="2800" b="1" dirty="0" smtClean="0">
                    <a:solidFill>
                      <a:srgbClr val="C0000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2: </a:t>
                </a:r>
                <a:r>
                  <a:rPr lang="en-US" sz="2800" b="1" dirty="0" err="1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cho</a:t>
                </a:r>
                <a:r>
                  <a:rPr lang="en-US" sz="2800" b="1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US" sz="2800" b="1" dirty="0" err="1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hàm</a:t>
                </a:r>
                <a:r>
                  <a:rPr lang="en-US" sz="2800" b="1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US" sz="2800" b="1" dirty="0" err="1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số</a:t>
                </a:r>
                <a:r>
                  <a:rPr lang="en-US" sz="2800" b="1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 u = u(x) </a:t>
                </a:r>
                <a:r>
                  <a:rPr lang="en-US" sz="2800" b="1" dirty="0" err="1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và</a:t>
                </a:r>
                <a:r>
                  <a:rPr lang="en-US" sz="2800" b="1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 v = v(x) </a:t>
                </a:r>
                <a:r>
                  <a:rPr lang="en-US" sz="2800" b="1" dirty="0" err="1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có</a:t>
                </a:r>
                <a:r>
                  <a:rPr lang="en-US" sz="2800" b="1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US" sz="2800" b="1" dirty="0" err="1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đạo</a:t>
                </a:r>
                <a:r>
                  <a:rPr lang="en-US" sz="2800" b="1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US" sz="2800" b="1" dirty="0" err="1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hàm</a:t>
                </a:r>
                <a:r>
                  <a:rPr lang="en-US" sz="2800" b="1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US" sz="2800" b="1" dirty="0" err="1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tại</a:t>
                </a:r>
                <a:r>
                  <a:rPr lang="en-US" sz="2800" b="1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  </a:t>
                </a:r>
              </a:p>
              <a:p>
                <a:pPr marL="0" indent="0">
                  <a:buNone/>
                </a:pPr>
                <a:r>
                  <a:rPr lang="en-US" sz="2800" b="1" dirty="0"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US" sz="2800" b="1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   x</a:t>
                </a:r>
                <a14:m>
                  <m:oMath xmlns:m="http://schemas.openxmlformats.org/officeDocument/2006/math">
                    <m:r>
                      <a:rPr lang="en-US" sz="2800" b="1" i="0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  <a:cs typeface="Calibri" panose="020F0502020204030204" pitchFamily="34" charset="0"/>
                      </a:rPr>
                      <m:t> </m:t>
                    </m:r>
                    <m:r>
                      <a:rPr lang="en-US" sz="2800" b="1" i="1">
                        <a:solidFill>
                          <a:prstClr val="black"/>
                        </a:solidFill>
                        <a:latin typeface="Cambria Math"/>
                        <a:ea typeface="Cambria Math"/>
                        <a:cs typeface="Calibri" panose="020F0502020204030204" pitchFamily="34" charset="0"/>
                      </a:rPr>
                      <m:t>∈</m:t>
                    </m:r>
                  </m:oMath>
                </a14:m>
                <a:r>
                  <a:rPr lang="en-US" sz="2800" b="1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US" sz="2800" b="1" dirty="0" err="1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tập</a:t>
                </a:r>
                <a:r>
                  <a:rPr lang="en-US" sz="2800" b="1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US" sz="2800" b="1" dirty="0" err="1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xác</a:t>
                </a:r>
                <a:r>
                  <a:rPr lang="en-US" sz="2800" b="1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US" sz="2800" b="1" dirty="0" err="1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định</a:t>
                </a:r>
                <a:r>
                  <a:rPr lang="en-US" sz="2800" b="1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. </a:t>
                </a:r>
                <a:r>
                  <a:rPr lang="en-US" sz="2800" b="1" dirty="0" err="1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Khi</a:t>
                </a:r>
                <a:r>
                  <a:rPr lang="en-US" sz="2800" b="1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US" sz="2800" b="1" dirty="0" err="1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đó</a:t>
                </a:r>
                <a:r>
                  <a:rPr lang="en-US" sz="2800" b="1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:</a:t>
                </a:r>
              </a:p>
              <a:p>
                <a:pPr marL="0" indent="0">
                  <a:buNone/>
                </a:pPr>
                <a:r>
                  <a:rPr lang="en-US" sz="2800" b="1" dirty="0"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US" sz="2800" b="1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  a/</a:t>
                </a:r>
                <a:r>
                  <a:rPr lang="en-US" sz="2800" b="1" dirty="0" smtClean="0">
                    <a:solidFill>
                      <a:srgbClr val="C0000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(u + v)’ = u’ + v’                   </a:t>
                </a:r>
                <a:r>
                  <a:rPr lang="en-US" sz="2800" b="1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b/</a:t>
                </a:r>
                <a:r>
                  <a:rPr lang="en-US" sz="2800" b="1" dirty="0" smtClean="0">
                    <a:solidFill>
                      <a:srgbClr val="C0000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US" sz="2800" b="1" dirty="0">
                    <a:solidFill>
                      <a:srgbClr val="C0000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(u </a:t>
                </a:r>
                <a:r>
                  <a:rPr lang="en-US" sz="2800" b="1" dirty="0" smtClean="0">
                    <a:solidFill>
                      <a:srgbClr val="C0000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- </a:t>
                </a:r>
                <a:r>
                  <a:rPr lang="en-US" sz="2800" b="1" dirty="0">
                    <a:solidFill>
                      <a:srgbClr val="C0000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v)’ = u’ </a:t>
                </a:r>
                <a:r>
                  <a:rPr lang="en-US" sz="2800" b="1" dirty="0" smtClean="0">
                    <a:solidFill>
                      <a:srgbClr val="C0000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- </a:t>
                </a:r>
                <a:r>
                  <a:rPr lang="en-US" sz="2800" b="1" dirty="0">
                    <a:solidFill>
                      <a:srgbClr val="C0000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v’ </a:t>
                </a:r>
                <a:endParaRPr lang="en-US" sz="2800" b="1" dirty="0" smtClean="0">
                  <a:solidFill>
                    <a:srgbClr val="C00000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0" indent="0">
                  <a:buNone/>
                </a:pPr>
                <a:r>
                  <a:rPr lang="en-US" sz="2800" b="1" dirty="0">
                    <a:solidFill>
                      <a:srgbClr val="C0000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US" sz="2800" b="1" dirty="0" smtClean="0">
                    <a:solidFill>
                      <a:srgbClr val="C0000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 </a:t>
                </a:r>
                <a:r>
                  <a:rPr lang="en-US" sz="2800" b="1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c/ </a:t>
                </a:r>
                <a:r>
                  <a:rPr lang="en-US" sz="2800" b="1" dirty="0">
                    <a:solidFill>
                      <a:srgbClr val="C0000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(u .</a:t>
                </a:r>
                <a:r>
                  <a:rPr lang="en-US" sz="2800" b="1" dirty="0" smtClean="0">
                    <a:solidFill>
                      <a:srgbClr val="C0000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v</a:t>
                </a:r>
                <a:r>
                  <a:rPr lang="en-US" sz="2800" b="1" dirty="0">
                    <a:solidFill>
                      <a:srgbClr val="C0000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)’ </a:t>
                </a:r>
                <a:r>
                  <a:rPr lang="en-US" sz="2800" b="1" dirty="0" smtClean="0">
                    <a:solidFill>
                      <a:srgbClr val="C0000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= </a:t>
                </a:r>
                <a:r>
                  <a:rPr lang="en-US" sz="2800" b="1" dirty="0" err="1" smtClean="0">
                    <a:solidFill>
                      <a:srgbClr val="C0000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uv</a:t>
                </a:r>
                <a:r>
                  <a:rPr lang="en-US" sz="2800" b="1" dirty="0" smtClean="0">
                    <a:solidFill>
                      <a:srgbClr val="C0000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’ + </a:t>
                </a:r>
                <a:r>
                  <a:rPr lang="en-US" sz="2800" b="1" dirty="0" err="1" smtClean="0">
                    <a:solidFill>
                      <a:srgbClr val="C0000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u’v</a:t>
                </a:r>
                <a:r>
                  <a:rPr lang="en-US" sz="2800" b="1" dirty="0" smtClean="0">
                    <a:solidFill>
                      <a:srgbClr val="C0000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               </a:t>
                </a:r>
                <a:r>
                  <a:rPr lang="en-US" sz="2800" b="1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d/ </a:t>
                </a:r>
                <a:r>
                  <a:rPr lang="en-US" sz="2800" b="1" dirty="0">
                    <a:solidFill>
                      <a:srgbClr val="FF000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(</a:t>
                </a:r>
                <a:r>
                  <a:rPr lang="en-US" sz="2800" b="1" dirty="0" smtClean="0">
                    <a:solidFill>
                      <a:srgbClr val="FF000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 smtClean="0">
                            <a:solidFill>
                              <a:srgbClr val="FF0000"/>
                            </a:solidFill>
                            <a:latin typeface="Cambria Math"/>
                            <a:cs typeface="Calibri" panose="020F0502020204030204" pitchFamily="34" charset="0"/>
                          </a:rPr>
                        </m:ctrlPr>
                      </m:fPr>
                      <m:num>
                        <m:r>
                          <a:rPr lang="en-US" sz="2800" b="1" i="1" smtClean="0">
                            <a:solidFill>
                              <a:srgbClr val="FF0000"/>
                            </a:solidFill>
                            <a:latin typeface="Cambria Math"/>
                            <a:cs typeface="Calibri" panose="020F0502020204030204" pitchFamily="34" charset="0"/>
                          </a:rPr>
                          <m:t>𝒖</m:t>
                        </m:r>
                      </m:num>
                      <m:den>
                        <m:r>
                          <a:rPr lang="en-US" sz="2800" b="1" i="1" smtClean="0">
                            <a:solidFill>
                              <a:srgbClr val="FF0000"/>
                            </a:solidFill>
                            <a:latin typeface="Cambria Math"/>
                            <a:cs typeface="Calibri" panose="020F0502020204030204" pitchFamily="34" charset="0"/>
                          </a:rPr>
                          <m:t>𝒗</m:t>
                        </m:r>
                      </m:den>
                    </m:f>
                  </m:oMath>
                </a14:m>
                <a:r>
                  <a:rPr lang="en-US" sz="2800" b="1" dirty="0" smtClean="0">
                    <a:solidFill>
                      <a:srgbClr val="FF000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)’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 smtClean="0">
                            <a:solidFill>
                              <a:srgbClr val="FF0000"/>
                            </a:solidFill>
                            <a:latin typeface="Cambria Math"/>
                            <a:cs typeface="Calibri" panose="020F0502020204030204" pitchFamily="34" charset="0"/>
                          </a:rPr>
                        </m:ctrlPr>
                      </m:fPr>
                      <m:num>
                        <m:r>
                          <a:rPr lang="en-US" sz="2800" b="1" i="1" smtClean="0">
                            <a:solidFill>
                              <a:srgbClr val="FF0000"/>
                            </a:solidFill>
                            <a:latin typeface="Cambria Math"/>
                            <a:cs typeface="Calibri" panose="020F0502020204030204" pitchFamily="34" charset="0"/>
                          </a:rPr>
                          <m:t>𝒗</m:t>
                        </m:r>
                        <m:sSup>
                          <m:sSupPr>
                            <m:ctrlPr>
                              <a:rPr lang="en-US" sz="2800" b="1" i="1" smtClean="0">
                                <a:solidFill>
                                  <a:srgbClr val="FF0000"/>
                                </a:solidFill>
                                <a:latin typeface="Cambria Math"/>
                                <a:cs typeface="Calibri" panose="020F0502020204030204" pitchFamily="34" charset="0"/>
                              </a:rPr>
                            </m:ctrlPr>
                          </m:sSupPr>
                          <m:e>
                            <m:r>
                              <a:rPr lang="en-US" sz="2800" b="1" i="1" smtClean="0">
                                <a:solidFill>
                                  <a:srgbClr val="FF0000"/>
                                </a:solidFill>
                                <a:latin typeface="Cambria Math"/>
                                <a:cs typeface="Calibri" panose="020F0502020204030204" pitchFamily="34" charset="0"/>
                              </a:rPr>
                              <m:t>𝒖</m:t>
                            </m:r>
                          </m:e>
                          <m:sup>
                            <m:r>
                              <a:rPr lang="en-US" sz="2800" b="1" i="1" smtClean="0">
                                <a:solidFill>
                                  <a:srgbClr val="FF0000"/>
                                </a:solidFill>
                                <a:latin typeface="Cambria Math"/>
                                <a:cs typeface="Calibri" panose="020F0502020204030204" pitchFamily="34" charset="0"/>
                              </a:rPr>
                              <m:t>′</m:t>
                            </m:r>
                          </m:sup>
                        </m:sSup>
                        <m:r>
                          <a:rPr lang="en-US" sz="2800" b="1" i="1" smtClean="0">
                            <a:solidFill>
                              <a:srgbClr val="FF0000"/>
                            </a:solidFill>
                            <a:latin typeface="Cambria Math"/>
                            <a:cs typeface="Calibri" panose="020F0502020204030204" pitchFamily="34" charset="0"/>
                          </a:rPr>
                          <m:t>−</m:t>
                        </m:r>
                        <m:sSup>
                          <m:sSupPr>
                            <m:ctrlPr>
                              <a:rPr lang="en-US" sz="2800" b="1" i="1" smtClean="0">
                                <a:solidFill>
                                  <a:srgbClr val="FF0000"/>
                                </a:solidFill>
                                <a:latin typeface="Cambria Math"/>
                                <a:cs typeface="Calibri" panose="020F0502020204030204" pitchFamily="34" charset="0"/>
                              </a:rPr>
                            </m:ctrlPr>
                          </m:sSupPr>
                          <m:e>
                            <m:r>
                              <a:rPr lang="en-US" sz="2800" b="1" i="1" smtClean="0">
                                <a:solidFill>
                                  <a:srgbClr val="FF0000"/>
                                </a:solidFill>
                                <a:latin typeface="Cambria Math"/>
                                <a:cs typeface="Calibri" panose="020F0502020204030204" pitchFamily="34" charset="0"/>
                              </a:rPr>
                              <m:t>𝒗</m:t>
                            </m:r>
                          </m:e>
                          <m:sup>
                            <m:r>
                              <a:rPr lang="en-US" sz="2800" b="1" i="1" smtClean="0">
                                <a:solidFill>
                                  <a:srgbClr val="FF0000"/>
                                </a:solidFill>
                                <a:latin typeface="Cambria Math"/>
                                <a:cs typeface="Calibri" panose="020F0502020204030204" pitchFamily="34" charset="0"/>
                              </a:rPr>
                              <m:t>′</m:t>
                            </m:r>
                          </m:sup>
                        </m:sSup>
                        <m:r>
                          <a:rPr lang="en-US" sz="2800" b="1" i="1" smtClean="0">
                            <a:solidFill>
                              <a:srgbClr val="FF0000"/>
                            </a:solidFill>
                            <a:latin typeface="Cambria Math"/>
                            <a:cs typeface="Calibri" panose="020F0502020204030204" pitchFamily="34" charset="0"/>
                          </a:rPr>
                          <m:t>𝒖</m:t>
                        </m:r>
                      </m:num>
                      <m:den>
                        <m:sSup>
                          <m:sSupPr>
                            <m:ctrlPr>
                              <a:rPr lang="en-US" sz="2800" b="1" i="1" smtClean="0">
                                <a:solidFill>
                                  <a:srgbClr val="FF0000"/>
                                </a:solidFill>
                                <a:latin typeface="Cambria Math"/>
                                <a:cs typeface="Calibri" panose="020F0502020204030204" pitchFamily="34" charset="0"/>
                              </a:rPr>
                            </m:ctrlPr>
                          </m:sSupPr>
                          <m:e>
                            <m:r>
                              <a:rPr lang="en-US" sz="2800" b="1" i="1" smtClean="0">
                                <a:solidFill>
                                  <a:srgbClr val="FF0000"/>
                                </a:solidFill>
                                <a:latin typeface="Cambria Math"/>
                                <a:cs typeface="Calibri" panose="020F0502020204030204" pitchFamily="34" charset="0"/>
                              </a:rPr>
                              <m:t>𝒗</m:t>
                            </m:r>
                          </m:e>
                          <m:sup>
                            <m:r>
                              <a:rPr lang="en-US" sz="2800" b="1" i="1" smtClean="0">
                                <a:solidFill>
                                  <a:srgbClr val="FF0000"/>
                                </a:solidFill>
                                <a:latin typeface="Cambria Math"/>
                                <a:cs typeface="Calibri" panose="020F0502020204030204" pitchFamily="34" charset="0"/>
                              </a:rPr>
                              <m:t>𝟐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sz="2800" b="1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</a:p>
              <a:p>
                <a:pPr marL="0" indent="0">
                  <a:buNone/>
                </a:pPr>
                <a:r>
                  <a:rPr lang="en-US" sz="2800" b="1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CM: SGK.</a:t>
                </a:r>
              </a:p>
              <a:p>
                <a:pPr marL="0" indent="0">
                  <a:buNone/>
                </a:pPr>
                <a:r>
                  <a:rPr lang="en-US" sz="2800" b="1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(</a:t>
                </a:r>
                <a:r>
                  <a:rPr lang="en-US" sz="2800" b="1" dirty="0" err="1" smtClean="0">
                    <a:solidFill>
                      <a:srgbClr val="FF000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chú</a:t>
                </a:r>
                <a:r>
                  <a:rPr lang="en-US" sz="2800" b="1" dirty="0" smtClean="0">
                    <a:solidFill>
                      <a:srgbClr val="FF000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ý</a:t>
                </a:r>
                <a:r>
                  <a:rPr lang="en-US" sz="2800" b="1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US" sz="2800" b="1" dirty="0" err="1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cách</a:t>
                </a:r>
                <a:r>
                  <a:rPr lang="en-US" sz="2800" b="1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US" sz="2800" b="1" dirty="0" err="1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nhớ</a:t>
                </a:r>
                <a:r>
                  <a:rPr lang="en-US" sz="2800" b="1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US" sz="2800" b="1" dirty="0" err="1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công</a:t>
                </a:r>
                <a:r>
                  <a:rPr lang="en-US" sz="2800" b="1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US" sz="2800" b="1" dirty="0" err="1" smtClean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thức</a:t>
                </a:r>
                <a:r>
                  <a:rPr lang="en-US" sz="2800" b="1" dirty="0" smtClean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US" sz="2800" b="1" dirty="0" err="1" smtClean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đạo</a:t>
                </a:r>
                <a:r>
                  <a:rPr lang="en-US" sz="2800" b="1" dirty="0" smtClean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US" sz="2800" b="1" dirty="0" err="1" smtClean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hàm</a:t>
                </a:r>
                <a:r>
                  <a:rPr lang="en-US" sz="2800" b="1" dirty="0" smtClean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US" sz="2800" b="1" dirty="0" err="1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theo</a:t>
                </a:r>
                <a:r>
                  <a:rPr lang="en-US" sz="2800" b="1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US" sz="2800" b="1" dirty="0" err="1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quy</a:t>
                </a:r>
                <a:r>
                  <a:rPr lang="en-US" sz="2800" b="1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US" sz="2800" b="1" dirty="0" err="1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luật</a:t>
                </a:r>
                <a:r>
                  <a:rPr lang="en-US" sz="2800" b="1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 , </a:t>
                </a:r>
                <a:r>
                  <a:rPr lang="en-US" sz="2800" b="1" dirty="0" err="1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không</a:t>
                </a:r>
                <a:r>
                  <a:rPr lang="en-US" sz="2800" b="1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US" sz="2800" b="1" dirty="0" err="1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học</a:t>
                </a:r>
                <a:r>
                  <a:rPr lang="en-US" sz="2800" b="1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US" sz="2800" b="1" dirty="0" err="1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thuộc</a:t>
                </a:r>
                <a:r>
                  <a:rPr lang="en-US" sz="2800" b="1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US" sz="2800" b="1" dirty="0" err="1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lòng</a:t>
                </a:r>
                <a:r>
                  <a:rPr lang="en-US" sz="2800" b="1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).</a:t>
                </a:r>
                <a:endParaRPr lang="vi-VN" sz="2800" b="1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381000"/>
                <a:ext cx="9144000" cy="6477000"/>
              </a:xfrm>
              <a:blipFill rotWithShape="1">
                <a:blip r:embed="rId2"/>
                <a:stretch>
                  <a:fillRect l="-1333" t="-753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02835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362"/>
          </a:xfrm>
        </p:spPr>
        <p:txBody>
          <a:bodyPr>
            <a:normAutofit fontScale="90000"/>
          </a:bodyPr>
          <a:lstStyle/>
          <a:p>
            <a:endParaRPr lang="vi-VN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52400" y="457200"/>
                <a:ext cx="8839200" cy="6400800"/>
              </a:xfrm>
            </p:spPr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r>
                  <a:rPr lang="en-US" sz="2800" b="1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VD: a/    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b="1" i="1" smtClean="0">
                            <a:latin typeface="Cambria Math"/>
                            <a:cs typeface="Calibri" panose="020F0502020204030204" pitchFamily="34" charset="0"/>
                          </a:rPr>
                        </m:ctrlPr>
                      </m:sSupPr>
                      <m:e>
                        <m:r>
                          <a:rPr lang="en-US" sz="2800" b="1" i="1" smtClean="0">
                            <a:latin typeface="Cambria Math"/>
                            <a:cs typeface="Calibri" panose="020F0502020204030204" pitchFamily="34" charset="0"/>
                          </a:rPr>
                          <m:t>𝒙</m:t>
                        </m:r>
                      </m:e>
                      <m:sup>
                        <m:r>
                          <a:rPr lang="en-US" sz="2800" b="1" i="1" smtClean="0">
                            <a:latin typeface="Cambria Math"/>
                            <a:cs typeface="Calibri" panose="020F0502020204030204" pitchFamily="34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US" sz="2800" b="1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 +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800" b="1" i="1" smtClean="0">
                            <a:latin typeface="Cambria Math"/>
                            <a:cs typeface="Calibri" panose="020F0502020204030204" pitchFamily="34" charset="0"/>
                          </a:rPr>
                        </m:ctrlPr>
                      </m:radPr>
                      <m:deg/>
                      <m:e>
                        <m:r>
                          <a:rPr lang="en-US" sz="2800" b="1" i="1" smtClean="0">
                            <a:latin typeface="Cambria Math"/>
                            <a:cs typeface="Calibri" panose="020F0502020204030204" pitchFamily="34" charset="0"/>
                          </a:rPr>
                          <m:t>𝒙</m:t>
                        </m:r>
                      </m:e>
                    </m:rad>
                  </m:oMath>
                </a14:m>
                <a:r>
                  <a:rPr lang="en-US" sz="2800" b="1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 smtClean="0">
                            <a:latin typeface="Cambria Math"/>
                            <a:cs typeface="Calibri" panose="020F0502020204030204" pitchFamily="34" charset="0"/>
                          </a:rPr>
                        </m:ctrlPr>
                      </m:fPr>
                      <m:num>
                        <m:r>
                          <a:rPr lang="en-US" sz="2800" b="1" i="1" smtClean="0">
                            <a:latin typeface="Cambria Math"/>
                            <a:cs typeface="Calibri" panose="020F0502020204030204" pitchFamily="34" charset="0"/>
                          </a:rPr>
                          <m:t>𝒙</m:t>
                        </m:r>
                        <m:r>
                          <a:rPr lang="en-US" sz="2800" b="1" i="1" smtClean="0">
                            <a:latin typeface="Cambria Math"/>
                            <a:cs typeface="Calibri" panose="020F0502020204030204" pitchFamily="34" charset="0"/>
                          </a:rPr>
                          <m:t>+</m:t>
                        </m:r>
                        <m:r>
                          <a:rPr lang="en-US" sz="2800" b="1" i="1" smtClean="0">
                            <a:latin typeface="Cambria Math"/>
                            <a:cs typeface="Calibri" panose="020F0502020204030204" pitchFamily="34" charset="0"/>
                          </a:rPr>
                          <m:t>𝟏</m:t>
                        </m:r>
                      </m:num>
                      <m:den>
                        <m:r>
                          <a:rPr lang="en-US" sz="2800" b="1" i="1" smtClean="0">
                            <a:latin typeface="Cambria Math"/>
                            <a:cs typeface="Calibri" panose="020F0502020204030204" pitchFamily="34" charset="0"/>
                          </a:rPr>
                          <m:t>𝒙</m:t>
                        </m:r>
                        <m:r>
                          <a:rPr lang="en-US" sz="2800" b="1" i="1" smtClean="0">
                            <a:latin typeface="Cambria Math"/>
                            <a:cs typeface="Calibri" panose="020F0502020204030204" pitchFamily="34" charset="0"/>
                          </a:rPr>
                          <m:t> −</m:t>
                        </m:r>
                        <m:r>
                          <a:rPr lang="en-US" sz="2800" b="1" i="1" smtClean="0">
                            <a:latin typeface="Cambria Math"/>
                            <a:cs typeface="Calibri" panose="020F0502020204030204" pitchFamily="34" charset="0"/>
                          </a:rPr>
                          <m:t>𝟏</m:t>
                        </m:r>
                      </m:den>
                    </m:f>
                  </m:oMath>
                </a14:m>
                <a:r>
                  <a:rPr lang="en-US" sz="2800" b="1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 )’ = 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b="1" i="1">
                            <a:solidFill>
                              <a:prstClr val="black"/>
                            </a:solidFill>
                            <a:latin typeface="Cambria Math"/>
                            <a:cs typeface="Calibri" panose="020F0502020204030204" pitchFamily="34" charset="0"/>
                          </a:rPr>
                        </m:ctrlPr>
                      </m:sSupPr>
                      <m:e>
                        <m:r>
                          <a:rPr lang="en-US" sz="2800" b="1" i="1">
                            <a:solidFill>
                              <a:prstClr val="black"/>
                            </a:solidFill>
                            <a:latin typeface="Cambria Math"/>
                            <a:cs typeface="Calibri" panose="020F0502020204030204" pitchFamily="34" charset="0"/>
                          </a:rPr>
                          <m:t>𝒙</m:t>
                        </m:r>
                      </m:e>
                      <m:sup>
                        <m:r>
                          <a:rPr lang="en-US" sz="2800" b="1" i="1">
                            <a:solidFill>
                              <a:prstClr val="black"/>
                            </a:solidFill>
                            <a:latin typeface="Cambria Math"/>
                            <a:cs typeface="Calibri" panose="020F0502020204030204" pitchFamily="34" charset="0"/>
                          </a:rPr>
                          <m:t>𝟐</m:t>
                        </m:r>
                      </m:sup>
                    </m:sSup>
                    <m:r>
                      <a:rPr lang="en-US" sz="2800" b="1" i="0" smtClean="0">
                        <a:solidFill>
                          <a:prstClr val="black"/>
                        </a:solidFill>
                        <a:latin typeface="Cambria Math"/>
                        <a:cs typeface="Calibri" panose="020F0502020204030204" pitchFamily="34" charset="0"/>
                      </a:rPr>
                      <m:t>)′</m:t>
                    </m:r>
                  </m:oMath>
                </a14:m>
                <a:r>
                  <a:rPr lang="en-US" sz="2800" b="1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+ (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800" b="1" i="1">
                            <a:solidFill>
                              <a:prstClr val="black"/>
                            </a:solidFill>
                            <a:latin typeface="Cambria Math"/>
                            <a:cs typeface="Calibri" panose="020F0502020204030204" pitchFamily="34" charset="0"/>
                          </a:rPr>
                        </m:ctrlPr>
                      </m:radPr>
                      <m:deg/>
                      <m:e>
                        <m:r>
                          <a:rPr lang="en-US" sz="2800" b="1" i="1">
                            <a:solidFill>
                              <a:prstClr val="black"/>
                            </a:solidFill>
                            <a:latin typeface="Cambria Math"/>
                            <a:cs typeface="Calibri" panose="020F0502020204030204" pitchFamily="34" charset="0"/>
                          </a:rPr>
                          <m:t>𝒙</m:t>
                        </m:r>
                      </m:e>
                    </m:rad>
                  </m:oMath>
                </a14:m>
                <a:r>
                  <a:rPr lang="en-US" sz="2800" b="1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)’ – 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>
                            <a:solidFill>
                              <a:prstClr val="black"/>
                            </a:solidFill>
                            <a:latin typeface="Cambria Math"/>
                            <a:cs typeface="Calibri" panose="020F0502020204030204" pitchFamily="34" charset="0"/>
                          </a:rPr>
                        </m:ctrlPr>
                      </m:fPr>
                      <m:num>
                        <m:r>
                          <a:rPr lang="en-US" sz="2800" b="1" i="1">
                            <a:solidFill>
                              <a:prstClr val="black"/>
                            </a:solidFill>
                            <a:latin typeface="Cambria Math"/>
                            <a:cs typeface="Calibri" panose="020F0502020204030204" pitchFamily="34" charset="0"/>
                          </a:rPr>
                          <m:t>𝒙</m:t>
                        </m:r>
                        <m:r>
                          <a:rPr lang="en-US" sz="2800" b="1" i="1">
                            <a:solidFill>
                              <a:prstClr val="black"/>
                            </a:solidFill>
                            <a:latin typeface="Cambria Math"/>
                            <a:cs typeface="Calibri" panose="020F0502020204030204" pitchFamily="34" charset="0"/>
                          </a:rPr>
                          <m:t>+</m:t>
                        </m:r>
                        <m:r>
                          <a:rPr lang="en-US" sz="2800" b="1" i="1">
                            <a:solidFill>
                              <a:prstClr val="black"/>
                            </a:solidFill>
                            <a:latin typeface="Cambria Math"/>
                            <a:cs typeface="Calibri" panose="020F0502020204030204" pitchFamily="34" charset="0"/>
                          </a:rPr>
                          <m:t>𝟏</m:t>
                        </m:r>
                      </m:num>
                      <m:den>
                        <m:r>
                          <a:rPr lang="en-US" sz="2800" b="1" i="1">
                            <a:solidFill>
                              <a:prstClr val="black"/>
                            </a:solidFill>
                            <a:latin typeface="Cambria Math"/>
                            <a:cs typeface="Calibri" panose="020F0502020204030204" pitchFamily="34" charset="0"/>
                          </a:rPr>
                          <m:t>𝒙</m:t>
                        </m:r>
                        <m:r>
                          <a:rPr lang="en-US" sz="2800" b="1" i="1">
                            <a:solidFill>
                              <a:prstClr val="black"/>
                            </a:solidFill>
                            <a:latin typeface="Cambria Math"/>
                            <a:cs typeface="Calibri" panose="020F0502020204030204" pitchFamily="34" charset="0"/>
                          </a:rPr>
                          <m:t> −</m:t>
                        </m:r>
                        <m:r>
                          <a:rPr lang="en-US" sz="2800" b="1" i="1">
                            <a:solidFill>
                              <a:prstClr val="black"/>
                            </a:solidFill>
                            <a:latin typeface="Cambria Math"/>
                            <a:cs typeface="Calibri" panose="020F0502020204030204" pitchFamily="34" charset="0"/>
                          </a:rPr>
                          <m:t>𝟏</m:t>
                        </m:r>
                      </m:den>
                    </m:f>
                  </m:oMath>
                </a14:m>
                <a:r>
                  <a:rPr lang="en-US" sz="2800" b="1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)’</a:t>
                </a:r>
              </a:p>
              <a:p>
                <a:pPr marL="0" indent="0">
                  <a:buNone/>
                </a:pPr>
                <a:r>
                  <a:rPr lang="en-US" sz="2800" b="1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 = 2x+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 smtClean="0">
                            <a:latin typeface="Cambria Math"/>
                            <a:cs typeface="Calibri" panose="020F0502020204030204" pitchFamily="34" charset="0"/>
                          </a:rPr>
                        </m:ctrlPr>
                      </m:fPr>
                      <m:num>
                        <m:r>
                          <a:rPr lang="en-US" sz="2800" b="1" i="1" smtClean="0">
                            <a:latin typeface="Cambria Math"/>
                            <a:cs typeface="Calibri" panose="020F0502020204030204" pitchFamily="34" charset="0"/>
                          </a:rPr>
                          <m:t>𝟏</m:t>
                        </m:r>
                      </m:num>
                      <m:den>
                        <m:r>
                          <a:rPr lang="en-US" sz="2800" b="1" i="1" smtClean="0">
                            <a:latin typeface="Cambria Math"/>
                            <a:cs typeface="Calibri" panose="020F0502020204030204" pitchFamily="34" charset="0"/>
                          </a:rPr>
                          <m:t>𝟐</m:t>
                        </m:r>
                        <m:rad>
                          <m:radPr>
                            <m:degHide m:val="on"/>
                            <m:ctrlPr>
                              <a:rPr lang="en-US" sz="2800" b="1" i="1">
                                <a:solidFill>
                                  <a:prstClr val="black"/>
                                </a:solidFill>
                                <a:latin typeface="Cambria Math"/>
                                <a:cs typeface="Calibri" panose="020F0502020204030204" pitchFamily="34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2800" b="1" i="1">
                                <a:solidFill>
                                  <a:prstClr val="black"/>
                                </a:solidFill>
                                <a:latin typeface="Cambria Math"/>
                                <a:cs typeface="Calibri" panose="020F0502020204030204" pitchFamily="34" charset="0"/>
                              </a:rPr>
                              <m:t>𝒙</m:t>
                            </m:r>
                          </m:e>
                        </m:rad>
                      </m:den>
                    </m:f>
                  </m:oMath>
                </a14:m>
                <a:r>
                  <a:rPr lang="en-US" sz="2800" b="1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 smtClean="0">
                            <a:solidFill>
                              <a:prstClr val="black"/>
                            </a:solidFill>
                            <a:latin typeface="Cambria Math"/>
                            <a:cs typeface="Calibri" panose="020F0502020204030204" pitchFamily="34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2800" b="1" i="1" smtClean="0">
                                <a:solidFill>
                                  <a:prstClr val="black"/>
                                </a:solidFill>
                                <a:latin typeface="Cambria Math"/>
                                <a:cs typeface="Calibri" panose="020F0502020204030204" pitchFamily="34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sz="2800" b="1" i="1" smtClean="0">
                                    <a:solidFill>
                                      <a:prstClr val="black"/>
                                    </a:solidFill>
                                    <a:latin typeface="Cambria Math"/>
                                    <a:cs typeface="Calibri" panose="020F0502020204030204" pitchFamily="34" charset="0"/>
                                  </a:rPr>
                                </m:ctrlPr>
                              </m:dPr>
                              <m:e>
                                <m:r>
                                  <a:rPr lang="en-US" sz="2800" b="1" i="1" smtClean="0">
                                    <a:solidFill>
                                      <a:prstClr val="black"/>
                                    </a:solidFill>
                                    <a:latin typeface="Cambria Math"/>
                                    <a:cs typeface="Calibri" panose="020F0502020204030204" pitchFamily="34" charset="0"/>
                                  </a:rPr>
                                  <m:t>𝒙</m:t>
                                </m:r>
                                <m:r>
                                  <a:rPr lang="en-US" sz="2800" b="1" i="1" smtClean="0">
                                    <a:solidFill>
                                      <a:prstClr val="black"/>
                                    </a:solidFill>
                                    <a:latin typeface="Cambria Math"/>
                                    <a:cs typeface="Calibri" panose="020F0502020204030204" pitchFamily="34" charset="0"/>
                                  </a:rPr>
                                  <m:t>−</m:t>
                                </m:r>
                                <m:r>
                                  <a:rPr lang="en-US" sz="2800" b="1" i="1" smtClean="0">
                                    <a:solidFill>
                                      <a:prstClr val="black"/>
                                    </a:solidFill>
                                    <a:latin typeface="Cambria Math"/>
                                    <a:cs typeface="Calibri" panose="020F0502020204030204" pitchFamily="34" charset="0"/>
                                  </a:rPr>
                                  <m:t>𝟏</m:t>
                                </m:r>
                              </m:e>
                            </m:d>
                          </m:e>
                          <m:sup/>
                        </m:sSup>
                        <m:d>
                          <m:dPr>
                            <m:ctrlPr>
                              <a:rPr lang="en-US" sz="2800" b="1" i="1" smtClean="0">
                                <a:solidFill>
                                  <a:prstClr val="black"/>
                                </a:solidFill>
                                <a:latin typeface="Cambria Math"/>
                                <a:cs typeface="Calibri" panose="020F0502020204030204" pitchFamily="34" charset="0"/>
                              </a:rPr>
                            </m:ctrlPr>
                          </m:dPr>
                          <m:e>
                            <m:r>
                              <a:rPr lang="en-US" sz="2800" b="1" i="1">
                                <a:solidFill>
                                  <a:prstClr val="black"/>
                                </a:solidFill>
                                <a:latin typeface="Cambria Math"/>
                                <a:cs typeface="Calibri" panose="020F0502020204030204" pitchFamily="34" charset="0"/>
                              </a:rPr>
                              <m:t>𝒙</m:t>
                            </m:r>
                            <m:r>
                              <a:rPr lang="en-US" sz="2800" b="1" i="1">
                                <a:solidFill>
                                  <a:prstClr val="black"/>
                                </a:solidFill>
                                <a:latin typeface="Cambria Math"/>
                                <a:cs typeface="Calibri" panose="020F0502020204030204" pitchFamily="34" charset="0"/>
                              </a:rPr>
                              <m:t>+</m:t>
                            </m:r>
                            <m:r>
                              <a:rPr lang="en-US" sz="2800" b="1" i="1">
                                <a:solidFill>
                                  <a:prstClr val="black"/>
                                </a:solidFill>
                                <a:latin typeface="Cambria Math"/>
                                <a:cs typeface="Calibri" panose="020F0502020204030204" pitchFamily="34" charset="0"/>
                              </a:rPr>
                              <m:t>𝟏</m:t>
                            </m:r>
                          </m:e>
                        </m:d>
                        <m:r>
                          <a:rPr lang="en-US" sz="2800" b="1" i="1" smtClean="0">
                            <a:solidFill>
                              <a:prstClr val="black"/>
                            </a:solidFill>
                            <a:latin typeface="Cambria Math"/>
                            <a:cs typeface="Calibri" panose="020F0502020204030204" pitchFamily="34" charset="0"/>
                          </a:rPr>
                          <m:t>′</m:t>
                        </m:r>
                        <m:r>
                          <a:rPr lang="en-US" sz="2800" b="1" i="1" smtClean="0">
                            <a:solidFill>
                              <a:prstClr val="black"/>
                            </a:solidFill>
                            <a:latin typeface="Cambria Math"/>
                            <a:cs typeface="Calibri" panose="020F0502020204030204" pitchFamily="34" charset="0"/>
                          </a:rPr>
                          <m:t>−(</m:t>
                        </m:r>
                        <m:r>
                          <a:rPr lang="en-US" sz="2800" b="1" i="1">
                            <a:solidFill>
                              <a:prstClr val="black"/>
                            </a:solidFill>
                            <a:latin typeface="Cambria Math"/>
                            <a:cs typeface="Calibri" panose="020F0502020204030204" pitchFamily="34" charset="0"/>
                          </a:rPr>
                          <m:t>𝒙</m:t>
                        </m:r>
                        <m:r>
                          <a:rPr lang="en-US" sz="2800" b="1" i="1">
                            <a:solidFill>
                              <a:prstClr val="black"/>
                            </a:solidFill>
                            <a:latin typeface="Cambria Math"/>
                            <a:cs typeface="Calibri" panose="020F0502020204030204" pitchFamily="34" charset="0"/>
                          </a:rPr>
                          <m:t> −</m:t>
                        </m:r>
                        <m:r>
                          <a:rPr lang="en-US" sz="2800" b="1" i="1">
                            <a:solidFill>
                              <a:prstClr val="black"/>
                            </a:solidFill>
                            <a:latin typeface="Cambria Math"/>
                            <a:cs typeface="Calibri" panose="020F0502020204030204" pitchFamily="34" charset="0"/>
                          </a:rPr>
                          <m:t>𝟏</m:t>
                        </m:r>
                        <m:r>
                          <a:rPr lang="en-US" sz="2800" b="1" i="1" smtClean="0">
                            <a:solidFill>
                              <a:prstClr val="black"/>
                            </a:solidFill>
                            <a:latin typeface="Cambria Math"/>
                            <a:cs typeface="Calibri" panose="020F0502020204030204" pitchFamily="34" charset="0"/>
                          </a:rPr>
                          <m:t>)</m:t>
                        </m:r>
                        <m:r>
                          <a:rPr lang="en-US" sz="2800" b="1" i="1" smtClean="0">
                            <a:solidFill>
                              <a:prstClr val="black"/>
                            </a:solidFill>
                            <a:latin typeface="Cambria Math"/>
                            <a:cs typeface="Calibri" panose="020F0502020204030204" pitchFamily="34" charset="0"/>
                          </a:rPr>
                          <m:t>′</m:t>
                        </m:r>
                        <m:r>
                          <a:rPr lang="en-US" sz="2800" b="1" i="1" smtClean="0">
                            <a:solidFill>
                              <a:prstClr val="black"/>
                            </a:solidFill>
                            <a:latin typeface="Cambria Math"/>
                            <a:cs typeface="Calibri" panose="020F0502020204030204" pitchFamily="34" charset="0"/>
                          </a:rPr>
                          <m:t>(</m:t>
                        </m:r>
                        <m:r>
                          <a:rPr lang="en-US" sz="2800" b="1" i="1" smtClean="0">
                            <a:solidFill>
                              <a:prstClr val="black"/>
                            </a:solidFill>
                            <a:latin typeface="Cambria Math"/>
                            <a:cs typeface="Calibri" panose="020F0502020204030204" pitchFamily="34" charset="0"/>
                          </a:rPr>
                          <m:t>𝒙</m:t>
                        </m:r>
                        <m:r>
                          <a:rPr lang="en-US" sz="2800" b="1" i="1" smtClean="0">
                            <a:solidFill>
                              <a:prstClr val="black"/>
                            </a:solidFill>
                            <a:latin typeface="Cambria Math"/>
                            <a:cs typeface="Calibri" panose="020F0502020204030204" pitchFamily="34" charset="0"/>
                          </a:rPr>
                          <m:t>+</m:t>
                        </m:r>
                        <m:r>
                          <a:rPr lang="en-US" sz="2800" b="1" i="1" smtClean="0">
                            <a:solidFill>
                              <a:prstClr val="black"/>
                            </a:solidFill>
                            <a:latin typeface="Cambria Math"/>
                            <a:cs typeface="Calibri" panose="020F0502020204030204" pitchFamily="34" charset="0"/>
                          </a:rPr>
                          <m:t>𝟏</m:t>
                        </m:r>
                        <m:r>
                          <a:rPr lang="en-US" sz="2800" b="1" i="1" smtClean="0">
                            <a:solidFill>
                              <a:prstClr val="black"/>
                            </a:solidFill>
                            <a:latin typeface="Cambria Math"/>
                            <a:cs typeface="Calibri" panose="020F0502020204030204" pitchFamily="34" charset="0"/>
                          </a:rPr>
                          <m:t>)</m:t>
                        </m:r>
                      </m:num>
                      <m:den>
                        <m:sSup>
                          <m:sSupPr>
                            <m:ctrlPr>
                              <a:rPr lang="en-US" sz="2800" b="1" i="1" smtClean="0">
                                <a:solidFill>
                                  <a:prstClr val="black"/>
                                </a:solidFill>
                                <a:latin typeface="Cambria Math"/>
                                <a:cs typeface="Calibri" panose="020F0502020204030204" pitchFamily="34" charset="0"/>
                              </a:rPr>
                            </m:ctrlPr>
                          </m:sSupPr>
                          <m:e>
                            <m:r>
                              <a:rPr lang="en-US" sz="2800" b="1" i="1" smtClean="0">
                                <a:solidFill>
                                  <a:prstClr val="black"/>
                                </a:solidFill>
                                <a:latin typeface="Cambria Math"/>
                                <a:cs typeface="Calibri" panose="020F0502020204030204" pitchFamily="34" charset="0"/>
                              </a:rPr>
                              <m:t>(</m:t>
                            </m:r>
                            <m:r>
                              <a:rPr lang="en-US" sz="2800" b="1" i="1" smtClean="0">
                                <a:solidFill>
                                  <a:prstClr val="black"/>
                                </a:solidFill>
                                <a:latin typeface="Cambria Math"/>
                                <a:cs typeface="Calibri" panose="020F0502020204030204" pitchFamily="34" charset="0"/>
                              </a:rPr>
                              <m:t>𝒙</m:t>
                            </m:r>
                            <m:r>
                              <a:rPr lang="en-US" sz="2800" b="1" i="1" smtClean="0">
                                <a:solidFill>
                                  <a:prstClr val="black"/>
                                </a:solidFill>
                                <a:latin typeface="Cambria Math"/>
                                <a:cs typeface="Calibri" panose="020F0502020204030204" pitchFamily="34" charset="0"/>
                              </a:rPr>
                              <m:t> −</m:t>
                            </m:r>
                            <m:r>
                              <a:rPr lang="en-US" sz="2800" b="1" i="1" smtClean="0">
                                <a:solidFill>
                                  <a:prstClr val="black"/>
                                </a:solidFill>
                                <a:latin typeface="Cambria Math"/>
                                <a:cs typeface="Calibri" panose="020F0502020204030204" pitchFamily="34" charset="0"/>
                              </a:rPr>
                              <m:t>𝟏</m:t>
                            </m:r>
                            <m:r>
                              <a:rPr lang="en-US" sz="2800" b="1" i="1" smtClean="0">
                                <a:solidFill>
                                  <a:prstClr val="black"/>
                                </a:solidFill>
                                <a:latin typeface="Cambria Math"/>
                                <a:cs typeface="Calibri" panose="020F0502020204030204" pitchFamily="34" charset="0"/>
                              </a:rPr>
                              <m:t>)</m:t>
                            </m:r>
                          </m:e>
                          <m:sup>
                            <m:r>
                              <a:rPr lang="en-US" sz="2800" b="1" i="1" smtClean="0">
                                <a:solidFill>
                                  <a:prstClr val="black"/>
                                </a:solidFill>
                                <a:latin typeface="Cambria Math"/>
                                <a:cs typeface="Calibri" panose="020F0502020204030204" pitchFamily="34" charset="0"/>
                              </a:rPr>
                              <m:t>𝟐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sz="2800" b="1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= 2x +</a:t>
                </a:r>
                <a:r>
                  <a:rPr lang="en-US" sz="2800" b="1" dirty="0">
                    <a:solidFill>
                      <a:prstClr val="black"/>
                    </a:solidFill>
                    <a:cs typeface="Calibri" panose="020F0502020204030204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>
                            <a:solidFill>
                              <a:prstClr val="black"/>
                            </a:solidFill>
                            <a:latin typeface="Cambria Math"/>
                            <a:cs typeface="Calibri" panose="020F0502020204030204" pitchFamily="34" charset="0"/>
                          </a:rPr>
                        </m:ctrlPr>
                      </m:fPr>
                      <m:num>
                        <m:r>
                          <a:rPr lang="en-US" sz="2800" b="1" i="1">
                            <a:solidFill>
                              <a:prstClr val="black"/>
                            </a:solidFill>
                            <a:latin typeface="Cambria Math"/>
                            <a:cs typeface="Calibri" panose="020F0502020204030204" pitchFamily="34" charset="0"/>
                          </a:rPr>
                          <m:t>𝟏</m:t>
                        </m:r>
                      </m:num>
                      <m:den>
                        <m:r>
                          <a:rPr lang="en-US" sz="2800" b="1" i="1">
                            <a:solidFill>
                              <a:prstClr val="black"/>
                            </a:solidFill>
                            <a:latin typeface="Cambria Math"/>
                            <a:cs typeface="Calibri" panose="020F0502020204030204" pitchFamily="34" charset="0"/>
                          </a:rPr>
                          <m:t>𝟐</m:t>
                        </m:r>
                        <m:rad>
                          <m:radPr>
                            <m:degHide m:val="on"/>
                            <m:ctrlPr>
                              <a:rPr lang="en-US" sz="2800" b="1" i="1">
                                <a:solidFill>
                                  <a:prstClr val="black"/>
                                </a:solidFill>
                                <a:latin typeface="Cambria Math"/>
                                <a:cs typeface="Calibri" panose="020F0502020204030204" pitchFamily="34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2800" b="1" i="1">
                                <a:solidFill>
                                  <a:prstClr val="black"/>
                                </a:solidFill>
                                <a:latin typeface="Cambria Math"/>
                                <a:cs typeface="Calibri" panose="020F0502020204030204" pitchFamily="34" charset="0"/>
                              </a:rPr>
                              <m:t>𝒙</m:t>
                            </m:r>
                          </m:e>
                        </m:rad>
                      </m:den>
                    </m:f>
                  </m:oMath>
                </a14:m>
                <a:r>
                  <a:rPr lang="en-US" sz="2800" b="1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>
                            <a:solidFill>
                              <a:prstClr val="black"/>
                            </a:solidFill>
                            <a:latin typeface="Cambria Math"/>
                            <a:cs typeface="Calibri" panose="020F0502020204030204" pitchFamily="34" charset="0"/>
                          </a:rPr>
                        </m:ctrlPr>
                      </m:fPr>
                      <m:num>
                        <m:r>
                          <a:rPr lang="en-US" sz="2800" b="1" i="1">
                            <a:solidFill>
                              <a:prstClr val="black"/>
                            </a:solidFill>
                            <a:latin typeface="Cambria Math"/>
                            <a:cs typeface="Calibri" panose="020F0502020204030204" pitchFamily="34" charset="0"/>
                          </a:rPr>
                          <m:t>𝟏</m:t>
                        </m:r>
                        <m:d>
                          <m:dPr>
                            <m:ctrlPr>
                              <a:rPr lang="en-US" sz="2800" b="1" i="1">
                                <a:solidFill>
                                  <a:prstClr val="black"/>
                                </a:solidFill>
                                <a:latin typeface="Cambria Math"/>
                                <a:cs typeface="Calibri" panose="020F0502020204030204" pitchFamily="34" charset="0"/>
                              </a:rPr>
                            </m:ctrlPr>
                          </m:dPr>
                          <m:e>
                            <m:r>
                              <a:rPr lang="en-US" sz="2800" b="1" i="1">
                                <a:solidFill>
                                  <a:prstClr val="black"/>
                                </a:solidFill>
                                <a:latin typeface="Cambria Math"/>
                                <a:cs typeface="Calibri" panose="020F0502020204030204" pitchFamily="34" charset="0"/>
                              </a:rPr>
                              <m:t>𝒙</m:t>
                            </m:r>
                            <m:r>
                              <a:rPr lang="en-US" sz="2800" b="1" i="1" smtClean="0">
                                <a:solidFill>
                                  <a:prstClr val="black"/>
                                </a:solidFill>
                                <a:latin typeface="Cambria Math"/>
                                <a:cs typeface="Calibri" panose="020F0502020204030204" pitchFamily="34" charset="0"/>
                              </a:rPr>
                              <m:t>−</m:t>
                            </m:r>
                            <m:r>
                              <a:rPr lang="en-US" sz="2800" b="1" i="1">
                                <a:solidFill>
                                  <a:prstClr val="black"/>
                                </a:solidFill>
                                <a:latin typeface="Cambria Math"/>
                                <a:cs typeface="Calibri" panose="020F0502020204030204" pitchFamily="34" charset="0"/>
                              </a:rPr>
                              <m:t>𝟏</m:t>
                            </m:r>
                          </m:e>
                        </m:d>
                        <m:r>
                          <a:rPr lang="en-US" sz="2800" b="1" i="1">
                            <a:solidFill>
                              <a:prstClr val="black"/>
                            </a:solidFill>
                            <a:latin typeface="Cambria Math"/>
                            <a:cs typeface="Calibri" panose="020F0502020204030204" pitchFamily="34" charset="0"/>
                          </a:rPr>
                          <m:t>−</m:t>
                        </m:r>
                        <m:d>
                          <m:dPr>
                            <m:ctrlPr>
                              <a:rPr lang="en-US" sz="2800" b="1" i="1">
                                <a:solidFill>
                                  <a:prstClr val="black"/>
                                </a:solidFill>
                                <a:latin typeface="Cambria Math"/>
                                <a:cs typeface="Calibri" panose="020F0502020204030204" pitchFamily="34" charset="0"/>
                              </a:rPr>
                            </m:ctrlPr>
                          </m:dPr>
                          <m:e>
                            <m:r>
                              <a:rPr lang="en-US" sz="2800" b="1" i="1">
                                <a:solidFill>
                                  <a:prstClr val="black"/>
                                </a:solidFill>
                                <a:latin typeface="Cambria Math"/>
                                <a:cs typeface="Calibri" panose="020F0502020204030204" pitchFamily="34" charset="0"/>
                              </a:rPr>
                              <m:t>𝒙</m:t>
                            </m:r>
                            <m:r>
                              <a:rPr lang="en-US" sz="2800" b="1" i="1" smtClean="0">
                                <a:solidFill>
                                  <a:prstClr val="black"/>
                                </a:solidFill>
                                <a:latin typeface="Cambria Math"/>
                                <a:cs typeface="Calibri" panose="020F0502020204030204" pitchFamily="34" charset="0"/>
                              </a:rPr>
                              <m:t>+</m:t>
                            </m:r>
                            <m:r>
                              <a:rPr lang="en-US" sz="2800" b="1" i="1">
                                <a:solidFill>
                                  <a:prstClr val="black"/>
                                </a:solidFill>
                                <a:latin typeface="Cambria Math"/>
                                <a:cs typeface="Calibri" panose="020F0502020204030204" pitchFamily="34" charset="0"/>
                              </a:rPr>
                              <m:t>𝟏</m:t>
                            </m:r>
                          </m:e>
                        </m:d>
                        <m:r>
                          <a:rPr lang="en-US" sz="2800" b="1" i="1">
                            <a:solidFill>
                              <a:prstClr val="black"/>
                            </a:solidFill>
                            <a:latin typeface="Cambria Math"/>
                            <a:cs typeface="Calibri" panose="020F0502020204030204" pitchFamily="34" charset="0"/>
                          </a:rPr>
                          <m:t>𝟏</m:t>
                        </m:r>
                      </m:num>
                      <m:den>
                        <m:sSup>
                          <m:sSupPr>
                            <m:ctrlPr>
                              <a:rPr lang="en-US" sz="2800" b="1" i="1">
                                <a:solidFill>
                                  <a:prstClr val="black"/>
                                </a:solidFill>
                                <a:latin typeface="Cambria Math"/>
                                <a:cs typeface="Calibri" panose="020F0502020204030204" pitchFamily="34" charset="0"/>
                              </a:rPr>
                            </m:ctrlPr>
                          </m:sSupPr>
                          <m:e>
                            <m:r>
                              <a:rPr lang="en-US" sz="2800" b="1" i="1">
                                <a:solidFill>
                                  <a:prstClr val="black"/>
                                </a:solidFill>
                                <a:latin typeface="Cambria Math"/>
                                <a:cs typeface="Calibri" panose="020F0502020204030204" pitchFamily="34" charset="0"/>
                              </a:rPr>
                              <m:t>(</m:t>
                            </m:r>
                            <m:r>
                              <a:rPr lang="en-US" sz="2800" b="1" i="1">
                                <a:solidFill>
                                  <a:prstClr val="black"/>
                                </a:solidFill>
                                <a:latin typeface="Cambria Math"/>
                                <a:cs typeface="Calibri" panose="020F0502020204030204" pitchFamily="34" charset="0"/>
                              </a:rPr>
                              <m:t>𝒙</m:t>
                            </m:r>
                            <m:r>
                              <a:rPr lang="en-US" sz="2800" b="1" i="1">
                                <a:solidFill>
                                  <a:prstClr val="black"/>
                                </a:solidFill>
                                <a:latin typeface="Cambria Math"/>
                                <a:cs typeface="Calibri" panose="020F0502020204030204" pitchFamily="34" charset="0"/>
                              </a:rPr>
                              <m:t> −</m:t>
                            </m:r>
                            <m:r>
                              <a:rPr lang="en-US" sz="2800" b="1" i="1">
                                <a:solidFill>
                                  <a:prstClr val="black"/>
                                </a:solidFill>
                                <a:latin typeface="Cambria Math"/>
                                <a:cs typeface="Calibri" panose="020F0502020204030204" pitchFamily="34" charset="0"/>
                              </a:rPr>
                              <m:t>𝟏</m:t>
                            </m:r>
                            <m:r>
                              <a:rPr lang="en-US" sz="2800" b="1" i="1">
                                <a:solidFill>
                                  <a:prstClr val="black"/>
                                </a:solidFill>
                                <a:latin typeface="Cambria Math"/>
                                <a:cs typeface="Calibri" panose="020F0502020204030204" pitchFamily="34" charset="0"/>
                              </a:rPr>
                              <m:t>)</m:t>
                            </m:r>
                          </m:e>
                          <m:sup>
                            <m:r>
                              <a:rPr lang="en-US" sz="2800" b="1" i="1">
                                <a:solidFill>
                                  <a:prstClr val="black"/>
                                </a:solidFill>
                                <a:latin typeface="Cambria Math"/>
                                <a:cs typeface="Calibri" panose="020F0502020204030204" pitchFamily="34" charset="0"/>
                              </a:rPr>
                              <m:t>𝟐</m:t>
                            </m:r>
                          </m:sup>
                        </m:sSup>
                      </m:den>
                    </m:f>
                  </m:oMath>
                </a14:m>
                <a:endParaRPr lang="en-US" sz="2800" b="1" dirty="0" smtClean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0" indent="0">
                  <a:buNone/>
                </a:pPr>
                <a:r>
                  <a:rPr lang="en-US" sz="2800" b="1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= </a:t>
                </a:r>
                <a:r>
                  <a:rPr lang="en-US" sz="2800" b="1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2x +</a:t>
                </a:r>
                <a:r>
                  <a:rPr lang="en-US" sz="2800" b="1" dirty="0">
                    <a:solidFill>
                      <a:prstClr val="black"/>
                    </a:solidFill>
                    <a:cs typeface="Calibri" panose="020F0502020204030204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>
                            <a:solidFill>
                              <a:prstClr val="black"/>
                            </a:solidFill>
                            <a:latin typeface="Cambria Math"/>
                            <a:cs typeface="Calibri" panose="020F0502020204030204" pitchFamily="34" charset="0"/>
                          </a:rPr>
                        </m:ctrlPr>
                      </m:fPr>
                      <m:num>
                        <m:r>
                          <a:rPr lang="en-US" sz="2800" b="1" i="1">
                            <a:solidFill>
                              <a:prstClr val="black"/>
                            </a:solidFill>
                            <a:latin typeface="Cambria Math"/>
                            <a:cs typeface="Calibri" panose="020F0502020204030204" pitchFamily="34" charset="0"/>
                          </a:rPr>
                          <m:t>𝟏</m:t>
                        </m:r>
                      </m:num>
                      <m:den>
                        <m:r>
                          <a:rPr lang="en-US" sz="2800" b="1" i="1">
                            <a:solidFill>
                              <a:prstClr val="black"/>
                            </a:solidFill>
                            <a:latin typeface="Cambria Math"/>
                            <a:cs typeface="Calibri" panose="020F0502020204030204" pitchFamily="34" charset="0"/>
                          </a:rPr>
                          <m:t>𝟐</m:t>
                        </m:r>
                        <m:rad>
                          <m:radPr>
                            <m:degHide m:val="on"/>
                            <m:ctrlPr>
                              <a:rPr lang="en-US" sz="2800" b="1" i="1">
                                <a:solidFill>
                                  <a:prstClr val="black"/>
                                </a:solidFill>
                                <a:latin typeface="Cambria Math"/>
                                <a:cs typeface="Calibri" panose="020F0502020204030204" pitchFamily="34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2800" b="1" i="1">
                                <a:solidFill>
                                  <a:prstClr val="black"/>
                                </a:solidFill>
                                <a:latin typeface="Cambria Math"/>
                                <a:cs typeface="Calibri" panose="020F0502020204030204" pitchFamily="34" charset="0"/>
                              </a:rPr>
                              <m:t>𝒙</m:t>
                            </m:r>
                          </m:e>
                        </m:rad>
                      </m:den>
                    </m:f>
                  </m:oMath>
                </a14:m>
                <a:r>
                  <a:rPr lang="en-US" sz="2800" b="1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>
                            <a:solidFill>
                              <a:prstClr val="black"/>
                            </a:solidFill>
                            <a:latin typeface="Cambria Math"/>
                            <a:cs typeface="Calibri" panose="020F0502020204030204" pitchFamily="34" charset="0"/>
                          </a:rPr>
                        </m:ctrlPr>
                      </m:fPr>
                      <m:num>
                        <m:r>
                          <a:rPr lang="en-US" sz="2800" b="1" i="1" smtClean="0">
                            <a:solidFill>
                              <a:prstClr val="black"/>
                            </a:solidFill>
                            <a:latin typeface="Cambria Math"/>
                            <a:cs typeface="Calibri" panose="020F0502020204030204" pitchFamily="34" charset="0"/>
                          </a:rPr>
                          <m:t>−</m:t>
                        </m:r>
                        <m:r>
                          <a:rPr lang="en-US" sz="2800" b="1" i="1" smtClean="0">
                            <a:solidFill>
                              <a:prstClr val="black"/>
                            </a:solidFill>
                            <a:latin typeface="Cambria Math"/>
                            <a:cs typeface="Calibri" panose="020F0502020204030204" pitchFamily="34" charset="0"/>
                          </a:rPr>
                          <m:t>𝟐</m:t>
                        </m:r>
                      </m:num>
                      <m:den>
                        <m:sSup>
                          <m:sSupPr>
                            <m:ctrlPr>
                              <a:rPr lang="en-US" sz="2800" b="1" i="1">
                                <a:solidFill>
                                  <a:prstClr val="black"/>
                                </a:solidFill>
                                <a:latin typeface="Cambria Math"/>
                                <a:cs typeface="Calibri" panose="020F0502020204030204" pitchFamily="34" charset="0"/>
                              </a:rPr>
                            </m:ctrlPr>
                          </m:sSupPr>
                          <m:e>
                            <m:r>
                              <a:rPr lang="en-US" sz="2800" b="1" i="1">
                                <a:solidFill>
                                  <a:prstClr val="black"/>
                                </a:solidFill>
                                <a:latin typeface="Cambria Math"/>
                                <a:cs typeface="Calibri" panose="020F0502020204030204" pitchFamily="34" charset="0"/>
                              </a:rPr>
                              <m:t>(</m:t>
                            </m:r>
                            <m:r>
                              <a:rPr lang="en-US" sz="2800" b="1" i="1">
                                <a:solidFill>
                                  <a:prstClr val="black"/>
                                </a:solidFill>
                                <a:latin typeface="Cambria Math"/>
                                <a:cs typeface="Calibri" panose="020F0502020204030204" pitchFamily="34" charset="0"/>
                              </a:rPr>
                              <m:t>𝒙</m:t>
                            </m:r>
                            <m:r>
                              <a:rPr lang="en-US" sz="2800" b="1" i="1">
                                <a:solidFill>
                                  <a:prstClr val="black"/>
                                </a:solidFill>
                                <a:latin typeface="Cambria Math"/>
                                <a:cs typeface="Calibri" panose="020F0502020204030204" pitchFamily="34" charset="0"/>
                              </a:rPr>
                              <m:t> −</m:t>
                            </m:r>
                            <m:r>
                              <a:rPr lang="en-US" sz="2800" b="1" i="1">
                                <a:solidFill>
                                  <a:prstClr val="black"/>
                                </a:solidFill>
                                <a:latin typeface="Cambria Math"/>
                                <a:cs typeface="Calibri" panose="020F0502020204030204" pitchFamily="34" charset="0"/>
                              </a:rPr>
                              <m:t>𝟏</m:t>
                            </m:r>
                            <m:r>
                              <a:rPr lang="en-US" sz="2800" b="1" i="1">
                                <a:solidFill>
                                  <a:prstClr val="black"/>
                                </a:solidFill>
                                <a:latin typeface="Cambria Math"/>
                                <a:cs typeface="Calibri" panose="020F0502020204030204" pitchFamily="34" charset="0"/>
                              </a:rPr>
                              <m:t>)</m:t>
                            </m:r>
                          </m:e>
                          <m:sup>
                            <m:r>
                              <a:rPr lang="en-US" sz="2800" b="1" i="1">
                                <a:solidFill>
                                  <a:prstClr val="black"/>
                                </a:solidFill>
                                <a:latin typeface="Cambria Math"/>
                                <a:cs typeface="Calibri" panose="020F0502020204030204" pitchFamily="34" charset="0"/>
                              </a:rPr>
                              <m:t>𝟐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sz="2800" b="1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US" sz="2800" b="1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 = </a:t>
                </a:r>
                <a:r>
                  <a:rPr lang="en-US" sz="2800" b="1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2x +</a:t>
                </a:r>
                <a:r>
                  <a:rPr lang="en-US" sz="2800" b="1" dirty="0">
                    <a:solidFill>
                      <a:prstClr val="black"/>
                    </a:solidFill>
                    <a:cs typeface="Calibri" panose="020F0502020204030204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>
                            <a:solidFill>
                              <a:prstClr val="black"/>
                            </a:solidFill>
                            <a:latin typeface="Cambria Math"/>
                            <a:cs typeface="Calibri" panose="020F0502020204030204" pitchFamily="34" charset="0"/>
                          </a:rPr>
                        </m:ctrlPr>
                      </m:fPr>
                      <m:num>
                        <m:r>
                          <a:rPr lang="en-US" sz="2800" b="1" i="1">
                            <a:solidFill>
                              <a:prstClr val="black"/>
                            </a:solidFill>
                            <a:latin typeface="Cambria Math"/>
                            <a:cs typeface="Calibri" panose="020F0502020204030204" pitchFamily="34" charset="0"/>
                          </a:rPr>
                          <m:t>𝟏</m:t>
                        </m:r>
                      </m:num>
                      <m:den>
                        <m:r>
                          <a:rPr lang="en-US" sz="2800" b="1" i="1">
                            <a:solidFill>
                              <a:prstClr val="black"/>
                            </a:solidFill>
                            <a:latin typeface="Cambria Math"/>
                            <a:cs typeface="Calibri" panose="020F0502020204030204" pitchFamily="34" charset="0"/>
                          </a:rPr>
                          <m:t>𝟐</m:t>
                        </m:r>
                        <m:rad>
                          <m:radPr>
                            <m:degHide m:val="on"/>
                            <m:ctrlPr>
                              <a:rPr lang="en-US" sz="2800" b="1" i="1">
                                <a:solidFill>
                                  <a:prstClr val="black"/>
                                </a:solidFill>
                                <a:latin typeface="Cambria Math"/>
                                <a:cs typeface="Calibri" panose="020F0502020204030204" pitchFamily="34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2800" b="1" i="1">
                                <a:solidFill>
                                  <a:prstClr val="black"/>
                                </a:solidFill>
                                <a:latin typeface="Cambria Math"/>
                                <a:cs typeface="Calibri" panose="020F0502020204030204" pitchFamily="34" charset="0"/>
                              </a:rPr>
                              <m:t>𝒙</m:t>
                            </m:r>
                          </m:e>
                        </m:rad>
                      </m:den>
                    </m:f>
                  </m:oMath>
                </a14:m>
                <a:r>
                  <a:rPr lang="en-US" sz="2800" b="1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US" sz="2800" b="1" dirty="0" smtClean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>
                            <a:solidFill>
                              <a:prstClr val="black"/>
                            </a:solidFill>
                            <a:latin typeface="Cambria Math"/>
                            <a:cs typeface="Calibri" panose="020F0502020204030204" pitchFamily="34" charset="0"/>
                          </a:rPr>
                        </m:ctrlPr>
                      </m:fPr>
                      <m:num>
                        <m:r>
                          <a:rPr lang="en-US" sz="2800" b="1" i="1">
                            <a:solidFill>
                              <a:prstClr val="black"/>
                            </a:solidFill>
                            <a:latin typeface="Cambria Math"/>
                            <a:cs typeface="Calibri" panose="020F0502020204030204" pitchFamily="34" charset="0"/>
                          </a:rPr>
                          <m:t>𝟐</m:t>
                        </m:r>
                      </m:num>
                      <m:den>
                        <m:sSup>
                          <m:sSupPr>
                            <m:ctrlPr>
                              <a:rPr lang="en-US" sz="2800" b="1" i="1">
                                <a:solidFill>
                                  <a:prstClr val="black"/>
                                </a:solidFill>
                                <a:latin typeface="Cambria Math"/>
                                <a:cs typeface="Calibri" panose="020F0502020204030204" pitchFamily="34" charset="0"/>
                              </a:rPr>
                            </m:ctrlPr>
                          </m:sSupPr>
                          <m:e>
                            <m:r>
                              <a:rPr lang="en-US" sz="2800" b="1" i="1">
                                <a:solidFill>
                                  <a:prstClr val="black"/>
                                </a:solidFill>
                                <a:latin typeface="Cambria Math"/>
                                <a:cs typeface="Calibri" panose="020F0502020204030204" pitchFamily="34" charset="0"/>
                              </a:rPr>
                              <m:t>(</m:t>
                            </m:r>
                            <m:r>
                              <a:rPr lang="en-US" sz="2800" b="1" i="1">
                                <a:solidFill>
                                  <a:prstClr val="black"/>
                                </a:solidFill>
                                <a:latin typeface="Cambria Math"/>
                                <a:cs typeface="Calibri" panose="020F0502020204030204" pitchFamily="34" charset="0"/>
                              </a:rPr>
                              <m:t>𝒙</m:t>
                            </m:r>
                            <m:r>
                              <a:rPr lang="en-US" sz="2800" b="1" i="1">
                                <a:solidFill>
                                  <a:prstClr val="black"/>
                                </a:solidFill>
                                <a:latin typeface="Cambria Math"/>
                                <a:cs typeface="Calibri" panose="020F0502020204030204" pitchFamily="34" charset="0"/>
                              </a:rPr>
                              <m:t> −</m:t>
                            </m:r>
                            <m:r>
                              <a:rPr lang="en-US" sz="2800" b="1" i="1">
                                <a:solidFill>
                                  <a:prstClr val="black"/>
                                </a:solidFill>
                                <a:latin typeface="Cambria Math"/>
                                <a:cs typeface="Calibri" panose="020F0502020204030204" pitchFamily="34" charset="0"/>
                              </a:rPr>
                              <m:t>𝟏</m:t>
                            </m:r>
                            <m:r>
                              <a:rPr lang="en-US" sz="2800" b="1" i="1">
                                <a:solidFill>
                                  <a:prstClr val="black"/>
                                </a:solidFill>
                                <a:latin typeface="Cambria Math"/>
                                <a:cs typeface="Calibri" panose="020F0502020204030204" pitchFamily="34" charset="0"/>
                              </a:rPr>
                              <m:t>)</m:t>
                            </m:r>
                          </m:e>
                          <m:sup>
                            <m:r>
                              <a:rPr lang="en-US" sz="2800" b="1" i="1">
                                <a:solidFill>
                                  <a:prstClr val="black"/>
                                </a:solidFill>
                                <a:latin typeface="Cambria Math"/>
                                <a:cs typeface="Calibri" panose="020F0502020204030204" pitchFamily="34" charset="0"/>
                              </a:rPr>
                              <m:t>𝟐</m:t>
                            </m:r>
                          </m:sup>
                        </m:sSup>
                      </m:den>
                    </m:f>
                  </m:oMath>
                </a14:m>
                <a:endParaRPr lang="en-US" sz="2800" b="1" dirty="0" smtClean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0" indent="0">
                  <a:buNone/>
                </a:pPr>
                <a:r>
                  <a:rPr lang="en-US" sz="2800" b="1" dirty="0" err="1" smtClean="0">
                    <a:solidFill>
                      <a:srgbClr val="C0000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Hệ</a:t>
                </a:r>
                <a:r>
                  <a:rPr lang="en-US" sz="2800" b="1" dirty="0" smtClean="0">
                    <a:solidFill>
                      <a:srgbClr val="C0000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US" sz="2800" b="1" dirty="0" err="1" smtClean="0">
                    <a:solidFill>
                      <a:srgbClr val="C0000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quả</a:t>
                </a:r>
                <a:r>
                  <a:rPr lang="en-US" sz="2800" b="1" dirty="0" smtClean="0">
                    <a:solidFill>
                      <a:srgbClr val="C0000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:</a:t>
                </a:r>
              </a:p>
              <a:p>
                <a:pPr marL="0" indent="0">
                  <a:buNone/>
                </a:pPr>
                <a:r>
                  <a:rPr lang="en-US" sz="2800" b="1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1/ (</a:t>
                </a:r>
                <a:r>
                  <a:rPr lang="en-US" sz="2800" b="1" dirty="0" smtClean="0">
                    <a:solidFill>
                      <a:srgbClr val="FF000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C</a:t>
                </a:r>
                <a:r>
                  <a:rPr lang="en-US" sz="2800" b="1" dirty="0">
                    <a:latin typeface="Calibri" panose="020F0502020204030204" pitchFamily="34" charset="0"/>
                    <a:cs typeface="Calibri" panose="020F0502020204030204" pitchFamily="34" charset="0"/>
                  </a:rPr>
                  <a:t>u</a:t>
                </a:r>
                <a:r>
                  <a:rPr lang="en-US" sz="2800" b="1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)’ = </a:t>
                </a:r>
                <a:r>
                  <a:rPr lang="en-US" sz="2800" b="1" dirty="0" smtClean="0">
                    <a:solidFill>
                      <a:srgbClr val="FF000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C</a:t>
                </a:r>
                <a:r>
                  <a:rPr lang="en-US" sz="2800" b="1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u’   (</a:t>
                </a:r>
                <a:r>
                  <a:rPr lang="en-US" sz="2800" b="1" dirty="0" smtClean="0">
                    <a:solidFill>
                      <a:srgbClr val="FF000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C</a:t>
                </a:r>
                <a:r>
                  <a:rPr lang="en-US" sz="2800" b="1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US" sz="2800" b="1" dirty="0" err="1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là</a:t>
                </a:r>
                <a:r>
                  <a:rPr lang="en-US" sz="2800" b="1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US" sz="2800" b="1" dirty="0" err="1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hằng</a:t>
                </a:r>
                <a:r>
                  <a:rPr lang="en-US" sz="2800" b="1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US" sz="2800" b="1" dirty="0" err="1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số</a:t>
                </a:r>
                <a:r>
                  <a:rPr lang="en-US" sz="2800" b="1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). VD: (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800" b="1" i="1" smtClean="0">
                            <a:latin typeface="Cambria Math"/>
                            <a:cs typeface="Calibri" panose="020F0502020204030204" pitchFamily="34" charset="0"/>
                          </a:rPr>
                        </m:ctrlPr>
                      </m:radPr>
                      <m:deg/>
                      <m:e>
                        <m:r>
                          <a:rPr lang="en-US" sz="2800" b="1" i="1" smtClean="0">
                            <a:latin typeface="Cambria Math"/>
                            <a:cs typeface="Calibri" panose="020F0502020204030204" pitchFamily="34" charset="0"/>
                          </a:rPr>
                          <m:t>𝟐</m:t>
                        </m:r>
                      </m:e>
                    </m:rad>
                  </m:oMath>
                </a14:m>
                <a:r>
                  <a:rPr lang="en-US" sz="2800" b="1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x)’ 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800" b="1" i="1">
                            <a:solidFill>
                              <a:prstClr val="black"/>
                            </a:solidFill>
                            <a:latin typeface="Cambria Math"/>
                            <a:cs typeface="Calibri" panose="020F0502020204030204" pitchFamily="34" charset="0"/>
                          </a:rPr>
                        </m:ctrlPr>
                      </m:radPr>
                      <m:deg/>
                      <m:e>
                        <m:r>
                          <a:rPr lang="en-US" sz="2800" b="1" i="1">
                            <a:solidFill>
                              <a:prstClr val="black"/>
                            </a:solidFill>
                            <a:latin typeface="Cambria Math"/>
                            <a:cs typeface="Calibri" panose="020F0502020204030204" pitchFamily="34" charset="0"/>
                          </a:rPr>
                          <m:t>𝟐</m:t>
                        </m:r>
                      </m:e>
                    </m:rad>
                  </m:oMath>
                </a14:m>
                <a:r>
                  <a:rPr lang="en-US" sz="2800" b="1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.</a:t>
                </a:r>
              </a:p>
              <a:p>
                <a:pPr marL="0" indent="0">
                  <a:buNone/>
                </a:pPr>
                <a:r>
                  <a:rPr lang="en-US" sz="2800" b="1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2/ </a:t>
                </a:r>
                <a:r>
                  <a:rPr lang="en-US" sz="2800" b="1" dirty="0" smtClean="0">
                    <a:solidFill>
                      <a:srgbClr val="C0000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(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 smtClean="0">
                            <a:solidFill>
                              <a:srgbClr val="C00000"/>
                            </a:solidFill>
                            <a:latin typeface="Cambria Math"/>
                            <a:cs typeface="Calibri" panose="020F0502020204030204" pitchFamily="34" charset="0"/>
                          </a:rPr>
                        </m:ctrlPr>
                      </m:fPr>
                      <m:num>
                        <m:r>
                          <a:rPr lang="en-US" sz="2800" b="1" i="1" smtClean="0">
                            <a:solidFill>
                              <a:srgbClr val="C00000"/>
                            </a:solidFill>
                            <a:latin typeface="Cambria Math"/>
                            <a:cs typeface="Calibri" panose="020F0502020204030204" pitchFamily="34" charset="0"/>
                          </a:rPr>
                          <m:t>𝟏</m:t>
                        </m:r>
                      </m:num>
                      <m:den>
                        <m:r>
                          <a:rPr lang="en-US" sz="2800" b="1" i="1" smtClean="0">
                            <a:solidFill>
                              <a:srgbClr val="C00000"/>
                            </a:solidFill>
                            <a:latin typeface="Cambria Math"/>
                            <a:cs typeface="Calibri" panose="020F0502020204030204" pitchFamily="34" charset="0"/>
                          </a:rPr>
                          <m:t>𝒗</m:t>
                        </m:r>
                      </m:den>
                    </m:f>
                  </m:oMath>
                </a14:m>
                <a:r>
                  <a:rPr lang="en-US" sz="2800" b="1" dirty="0" smtClean="0">
                    <a:solidFill>
                      <a:srgbClr val="C0000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)’=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>
                            <a:solidFill>
                              <a:srgbClr val="C00000"/>
                            </a:solidFill>
                            <a:latin typeface="Cambria Math"/>
                            <a:cs typeface="Calibri" panose="020F0502020204030204" pitchFamily="34" charset="0"/>
                          </a:rPr>
                        </m:ctrlPr>
                      </m:fPr>
                      <m:num>
                        <m:r>
                          <a:rPr lang="en-US" sz="2800" b="1" i="1" smtClean="0">
                            <a:solidFill>
                              <a:srgbClr val="C00000"/>
                            </a:solidFill>
                            <a:latin typeface="Cambria Math"/>
                            <a:cs typeface="Calibri" panose="020F0502020204030204" pitchFamily="34" charset="0"/>
                          </a:rPr>
                          <m:t>−</m:t>
                        </m:r>
                        <m:r>
                          <a:rPr lang="en-US" sz="2800" b="1" i="1" smtClean="0">
                            <a:solidFill>
                              <a:srgbClr val="C00000"/>
                            </a:solidFill>
                            <a:latin typeface="Cambria Math"/>
                            <a:cs typeface="Calibri" panose="020F0502020204030204" pitchFamily="34" charset="0"/>
                          </a:rPr>
                          <m:t>𝒗</m:t>
                        </m:r>
                        <m:r>
                          <a:rPr lang="en-US" sz="2800" b="1" i="1" smtClean="0">
                            <a:solidFill>
                              <a:srgbClr val="C00000"/>
                            </a:solidFill>
                            <a:latin typeface="Cambria Math"/>
                            <a:cs typeface="Calibri" panose="020F0502020204030204" pitchFamily="34" charset="0"/>
                          </a:rPr>
                          <m:t>′</m:t>
                        </m:r>
                      </m:num>
                      <m:den>
                        <m:sSup>
                          <m:sSupPr>
                            <m:ctrlPr>
                              <a:rPr lang="en-US" sz="2800" b="1" i="1">
                                <a:solidFill>
                                  <a:srgbClr val="C00000"/>
                                </a:solidFill>
                                <a:latin typeface="Cambria Math"/>
                                <a:cs typeface="Calibri" panose="020F0502020204030204" pitchFamily="34" charset="0"/>
                              </a:rPr>
                            </m:ctrlPr>
                          </m:sSupPr>
                          <m:e>
                            <m:r>
                              <a:rPr lang="en-US" sz="2800" b="1" i="1" smtClean="0">
                                <a:solidFill>
                                  <a:srgbClr val="C00000"/>
                                </a:solidFill>
                                <a:latin typeface="Cambria Math"/>
                                <a:cs typeface="Calibri" panose="020F0502020204030204" pitchFamily="34" charset="0"/>
                              </a:rPr>
                              <m:t>𝒗</m:t>
                            </m:r>
                          </m:e>
                          <m:sup>
                            <m:r>
                              <a:rPr lang="en-US" sz="2800" b="1" i="1">
                                <a:solidFill>
                                  <a:srgbClr val="C00000"/>
                                </a:solidFill>
                                <a:latin typeface="Cambria Math"/>
                                <a:cs typeface="Calibri" panose="020F0502020204030204" pitchFamily="34" charset="0"/>
                              </a:rPr>
                              <m:t>𝟐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sz="2800" b="1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. ( v </a:t>
                </a:r>
                <a14:m>
                  <m:oMath xmlns:m="http://schemas.openxmlformats.org/officeDocument/2006/math">
                    <m:r>
                      <a:rPr lang="en-US" sz="2800" b="1" i="1" smtClean="0">
                        <a:latin typeface="Cambria Math"/>
                        <a:ea typeface="Cambria Math"/>
                        <a:cs typeface="Calibri" panose="020F0502020204030204" pitchFamily="34" charset="0"/>
                      </a:rPr>
                      <m:t>≠</m:t>
                    </m:r>
                  </m:oMath>
                </a14:m>
                <a:r>
                  <a:rPr lang="en-US" sz="2800" b="1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 0). VD: 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>
                            <a:solidFill>
                              <a:srgbClr val="C00000"/>
                            </a:solidFill>
                            <a:latin typeface="Cambria Math"/>
                            <a:cs typeface="Calibri" panose="020F0502020204030204" pitchFamily="34" charset="0"/>
                          </a:rPr>
                        </m:ctrlPr>
                      </m:fPr>
                      <m:num>
                        <m:r>
                          <a:rPr lang="en-US" sz="2800" b="1" i="1" smtClean="0">
                            <a:solidFill>
                              <a:srgbClr val="C00000"/>
                            </a:solidFill>
                            <a:latin typeface="Cambria Math"/>
                            <a:cs typeface="Calibri" panose="020F0502020204030204" pitchFamily="34" charset="0"/>
                          </a:rPr>
                          <m:t>𝟑</m:t>
                        </m:r>
                      </m:num>
                      <m:den>
                        <m:r>
                          <a:rPr lang="en-US" sz="2800" b="1" i="1" smtClean="0">
                            <a:solidFill>
                              <a:srgbClr val="C00000"/>
                            </a:solidFill>
                            <a:latin typeface="Cambria Math"/>
                            <a:cs typeface="Calibri" panose="020F0502020204030204" pitchFamily="34" charset="0"/>
                          </a:rPr>
                          <m:t> </m:t>
                        </m:r>
                        <m:r>
                          <a:rPr lang="en-US" sz="2800" b="1" i="1" smtClean="0">
                            <a:solidFill>
                              <a:srgbClr val="C00000"/>
                            </a:solidFill>
                            <a:latin typeface="Cambria Math"/>
                            <a:cs typeface="Calibri" panose="020F0502020204030204" pitchFamily="34" charset="0"/>
                          </a:rPr>
                          <m:t>𝒙</m:t>
                        </m:r>
                        <m:r>
                          <a:rPr lang="en-US" sz="2800" b="1" i="1" smtClean="0">
                            <a:solidFill>
                              <a:srgbClr val="C00000"/>
                            </a:solidFill>
                            <a:latin typeface="Cambria Math"/>
                            <a:cs typeface="Calibri" panose="020F0502020204030204" pitchFamily="34" charset="0"/>
                          </a:rPr>
                          <m:t>+</m:t>
                        </m:r>
                        <m:r>
                          <a:rPr lang="en-US" sz="2800" b="1" i="1" smtClean="0">
                            <a:solidFill>
                              <a:srgbClr val="C00000"/>
                            </a:solidFill>
                            <a:latin typeface="Cambria Math"/>
                            <a:cs typeface="Calibri" panose="020F0502020204030204" pitchFamily="34" charset="0"/>
                          </a:rPr>
                          <m:t>𝟑</m:t>
                        </m:r>
                      </m:den>
                    </m:f>
                  </m:oMath>
                </a14:m>
                <a:r>
                  <a:rPr lang="en-US" sz="2800" b="1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)’ = </a:t>
                </a:r>
                <a:r>
                  <a:rPr lang="en-US" sz="2800" b="1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3.[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>
                            <a:solidFill>
                              <a:srgbClr val="C00000"/>
                            </a:solidFill>
                            <a:latin typeface="Cambria Math"/>
                            <a:cs typeface="Calibri" panose="020F0502020204030204" pitchFamily="34" charset="0"/>
                          </a:rPr>
                        </m:ctrlPr>
                      </m:fPr>
                      <m:num>
                        <m:r>
                          <a:rPr lang="en-US" sz="2800" b="1" i="1" smtClean="0">
                            <a:solidFill>
                              <a:srgbClr val="C00000"/>
                            </a:solidFill>
                            <a:latin typeface="Cambria Math"/>
                            <a:cs typeface="Calibri" panose="020F0502020204030204" pitchFamily="34" charset="0"/>
                          </a:rPr>
                          <m:t>−</m:t>
                        </m:r>
                        <m:r>
                          <a:rPr lang="en-US" sz="2800" b="1" i="1" smtClean="0">
                            <a:solidFill>
                              <a:srgbClr val="C00000"/>
                            </a:solidFill>
                            <a:latin typeface="Cambria Math"/>
                            <a:cs typeface="Calibri" panose="020F0502020204030204" pitchFamily="34" charset="0"/>
                          </a:rPr>
                          <m:t>(</m:t>
                        </m:r>
                        <m:r>
                          <a:rPr lang="en-US" sz="2800" b="1" i="1" smtClean="0">
                            <a:solidFill>
                              <a:srgbClr val="C00000"/>
                            </a:solidFill>
                            <a:latin typeface="Cambria Math"/>
                            <a:cs typeface="Calibri" panose="020F0502020204030204" pitchFamily="34" charset="0"/>
                          </a:rPr>
                          <m:t>𝒙</m:t>
                        </m:r>
                        <m:r>
                          <a:rPr lang="en-US" sz="2800" b="1" i="1" smtClean="0">
                            <a:solidFill>
                              <a:srgbClr val="C00000"/>
                            </a:solidFill>
                            <a:latin typeface="Cambria Math"/>
                            <a:cs typeface="Calibri" panose="020F0502020204030204" pitchFamily="34" charset="0"/>
                          </a:rPr>
                          <m:t>+</m:t>
                        </m:r>
                        <m:r>
                          <a:rPr lang="en-US" sz="2800" b="1" i="1">
                            <a:solidFill>
                              <a:srgbClr val="C00000"/>
                            </a:solidFill>
                            <a:latin typeface="Cambria Math"/>
                            <a:cs typeface="Calibri" panose="020F0502020204030204" pitchFamily="34" charset="0"/>
                          </a:rPr>
                          <m:t>𝟑</m:t>
                        </m:r>
                        <m:r>
                          <a:rPr lang="en-US" sz="2800" b="1" i="1" smtClean="0">
                            <a:solidFill>
                              <a:srgbClr val="C00000"/>
                            </a:solidFill>
                            <a:latin typeface="Cambria Math"/>
                            <a:cs typeface="Calibri" panose="020F0502020204030204" pitchFamily="34" charset="0"/>
                          </a:rPr>
                          <m:t>)′</m:t>
                        </m:r>
                      </m:num>
                      <m:den>
                        <m:sSup>
                          <m:sSupPr>
                            <m:ctrlPr>
                              <a:rPr lang="en-US" sz="2800" b="1" i="1">
                                <a:solidFill>
                                  <a:srgbClr val="C00000"/>
                                </a:solidFill>
                                <a:latin typeface="Cambria Math"/>
                                <a:cs typeface="Calibri" panose="020F0502020204030204" pitchFamily="34" charset="0"/>
                              </a:rPr>
                            </m:ctrlPr>
                          </m:sSupPr>
                          <m:e>
                            <m:r>
                              <a:rPr lang="en-US" sz="2800" b="1" i="1" smtClean="0">
                                <a:solidFill>
                                  <a:srgbClr val="C00000"/>
                                </a:solidFill>
                                <a:latin typeface="Cambria Math"/>
                                <a:cs typeface="Calibri" panose="020F0502020204030204" pitchFamily="34" charset="0"/>
                              </a:rPr>
                              <m:t>(</m:t>
                            </m:r>
                            <m:r>
                              <a:rPr lang="en-US" sz="2800" b="1" i="1" smtClean="0">
                                <a:solidFill>
                                  <a:srgbClr val="C00000"/>
                                </a:solidFill>
                                <a:latin typeface="Cambria Math"/>
                                <a:cs typeface="Calibri" panose="020F0502020204030204" pitchFamily="34" charset="0"/>
                              </a:rPr>
                              <m:t>𝒙</m:t>
                            </m:r>
                            <m:r>
                              <a:rPr lang="en-US" sz="2800" b="1" i="1" smtClean="0">
                                <a:solidFill>
                                  <a:srgbClr val="C00000"/>
                                </a:solidFill>
                                <a:latin typeface="Cambria Math"/>
                                <a:cs typeface="Calibri" panose="020F0502020204030204" pitchFamily="34" charset="0"/>
                              </a:rPr>
                              <m:t>+</m:t>
                            </m:r>
                            <m:r>
                              <a:rPr lang="en-US" sz="2800" b="1" i="1" smtClean="0">
                                <a:solidFill>
                                  <a:srgbClr val="C00000"/>
                                </a:solidFill>
                                <a:latin typeface="Cambria Math"/>
                                <a:cs typeface="Calibri" panose="020F0502020204030204" pitchFamily="34" charset="0"/>
                              </a:rPr>
                              <m:t>𝟑</m:t>
                            </m:r>
                            <m:r>
                              <a:rPr lang="en-US" sz="2800" b="1" i="1" smtClean="0">
                                <a:solidFill>
                                  <a:srgbClr val="C00000"/>
                                </a:solidFill>
                                <a:latin typeface="Cambria Math"/>
                                <a:cs typeface="Calibri" panose="020F0502020204030204" pitchFamily="34" charset="0"/>
                              </a:rPr>
                              <m:t>)</m:t>
                            </m:r>
                          </m:e>
                          <m:sup>
                            <m:r>
                              <a:rPr lang="en-US" sz="2800" b="1" i="1">
                                <a:solidFill>
                                  <a:srgbClr val="C00000"/>
                                </a:solidFill>
                                <a:latin typeface="Cambria Math"/>
                                <a:cs typeface="Calibri" panose="020F0502020204030204" pitchFamily="34" charset="0"/>
                              </a:rPr>
                              <m:t>𝟐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sz="2800" b="1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US" sz="2800" b="1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] </a:t>
                </a:r>
                <a:r>
                  <a:rPr lang="en-US" sz="2800" b="1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=</a:t>
                </a:r>
                <a:r>
                  <a:rPr lang="en-US" sz="2800" b="1" dirty="0" smtClean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>
                            <a:solidFill>
                              <a:srgbClr val="C00000"/>
                            </a:solidFill>
                            <a:latin typeface="Cambria Math"/>
                            <a:cs typeface="Calibri" panose="020F0502020204030204" pitchFamily="34" charset="0"/>
                          </a:rPr>
                        </m:ctrlPr>
                      </m:fPr>
                      <m:num>
                        <m:r>
                          <a:rPr lang="en-US" sz="2800" b="1" i="1" smtClean="0">
                            <a:solidFill>
                              <a:srgbClr val="C00000"/>
                            </a:solidFill>
                            <a:latin typeface="Cambria Math"/>
                            <a:cs typeface="Calibri" panose="020F0502020204030204" pitchFamily="34" charset="0"/>
                          </a:rPr>
                          <m:t>−</m:t>
                        </m:r>
                        <m:r>
                          <a:rPr lang="en-US" sz="2800" b="1" i="1" smtClean="0">
                            <a:solidFill>
                              <a:srgbClr val="C00000"/>
                            </a:solidFill>
                            <a:latin typeface="Cambria Math"/>
                            <a:cs typeface="Calibri" panose="020F0502020204030204" pitchFamily="34" charset="0"/>
                          </a:rPr>
                          <m:t>𝟑</m:t>
                        </m:r>
                      </m:num>
                      <m:den>
                        <m:sSup>
                          <m:sSupPr>
                            <m:ctrlPr>
                              <a:rPr lang="en-US" sz="2800" b="1" i="1">
                                <a:solidFill>
                                  <a:srgbClr val="C00000"/>
                                </a:solidFill>
                                <a:latin typeface="Cambria Math"/>
                                <a:cs typeface="Calibri" panose="020F0502020204030204" pitchFamily="34" charset="0"/>
                              </a:rPr>
                            </m:ctrlPr>
                          </m:sSupPr>
                          <m:e>
                            <m:r>
                              <a:rPr lang="en-US" sz="2800" b="1" i="1">
                                <a:solidFill>
                                  <a:srgbClr val="C00000"/>
                                </a:solidFill>
                                <a:latin typeface="Cambria Math"/>
                                <a:cs typeface="Calibri" panose="020F0502020204030204" pitchFamily="34" charset="0"/>
                              </a:rPr>
                              <m:t>(</m:t>
                            </m:r>
                            <m:r>
                              <a:rPr lang="en-US" sz="2800" b="1" i="1">
                                <a:solidFill>
                                  <a:srgbClr val="C00000"/>
                                </a:solidFill>
                                <a:latin typeface="Cambria Math"/>
                                <a:cs typeface="Calibri" panose="020F0502020204030204" pitchFamily="34" charset="0"/>
                              </a:rPr>
                              <m:t>𝒙</m:t>
                            </m:r>
                            <m:r>
                              <a:rPr lang="en-US" sz="2800" b="1" i="1">
                                <a:solidFill>
                                  <a:srgbClr val="C00000"/>
                                </a:solidFill>
                                <a:latin typeface="Cambria Math"/>
                                <a:cs typeface="Calibri" panose="020F0502020204030204" pitchFamily="34" charset="0"/>
                              </a:rPr>
                              <m:t>+</m:t>
                            </m:r>
                            <m:r>
                              <a:rPr lang="en-US" sz="2800" b="1" i="1">
                                <a:solidFill>
                                  <a:srgbClr val="C00000"/>
                                </a:solidFill>
                                <a:latin typeface="Cambria Math"/>
                                <a:cs typeface="Calibri" panose="020F0502020204030204" pitchFamily="34" charset="0"/>
                              </a:rPr>
                              <m:t>𝟑</m:t>
                            </m:r>
                            <m:r>
                              <a:rPr lang="en-US" sz="2800" b="1" i="1">
                                <a:solidFill>
                                  <a:srgbClr val="C00000"/>
                                </a:solidFill>
                                <a:latin typeface="Cambria Math"/>
                                <a:cs typeface="Calibri" panose="020F0502020204030204" pitchFamily="34" charset="0"/>
                              </a:rPr>
                              <m:t>)</m:t>
                            </m:r>
                          </m:e>
                          <m:sup>
                            <m:r>
                              <a:rPr lang="en-US" sz="2800" b="1" i="1">
                                <a:solidFill>
                                  <a:srgbClr val="C00000"/>
                                </a:solidFill>
                                <a:latin typeface="Cambria Math"/>
                                <a:cs typeface="Calibri" panose="020F0502020204030204" pitchFamily="34" charset="0"/>
                              </a:rPr>
                              <m:t>𝟐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sz="2800" b="1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.</a:t>
                </a:r>
              </a:p>
              <a:p>
                <a:pPr marL="0" indent="0">
                  <a:buNone/>
                </a:pPr>
                <a:r>
                  <a:rPr lang="en-US" sz="2800" b="1" dirty="0" smtClean="0">
                    <a:solidFill>
                      <a:srgbClr val="FF000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III. </a:t>
                </a:r>
                <a:r>
                  <a:rPr lang="en-US" sz="2800" b="1" dirty="0" err="1" smtClean="0">
                    <a:solidFill>
                      <a:srgbClr val="FF000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Đạo</a:t>
                </a:r>
                <a:r>
                  <a:rPr lang="en-US" sz="2800" b="1" dirty="0" smtClean="0">
                    <a:solidFill>
                      <a:srgbClr val="FF000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US" sz="2800" b="1" dirty="0" err="1" smtClean="0">
                    <a:solidFill>
                      <a:srgbClr val="FF000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hàm</a:t>
                </a:r>
                <a:r>
                  <a:rPr lang="en-US" sz="2800" b="1" dirty="0" smtClean="0">
                    <a:solidFill>
                      <a:srgbClr val="FF000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US" sz="2800" b="1" dirty="0" err="1" smtClean="0">
                    <a:solidFill>
                      <a:srgbClr val="FF000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của</a:t>
                </a:r>
                <a:r>
                  <a:rPr lang="en-US" sz="2800" b="1" dirty="0" smtClean="0">
                    <a:solidFill>
                      <a:srgbClr val="FF000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US" sz="2800" b="1" dirty="0" err="1" smtClean="0">
                    <a:solidFill>
                      <a:srgbClr val="FF000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hàm</a:t>
                </a:r>
                <a:r>
                  <a:rPr lang="en-US" sz="2800" b="1" dirty="0" smtClean="0">
                    <a:solidFill>
                      <a:srgbClr val="FF000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US" sz="2800" b="1" dirty="0" err="1" smtClean="0">
                    <a:solidFill>
                      <a:srgbClr val="FF000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hợp</a:t>
                </a:r>
                <a:r>
                  <a:rPr lang="en-US" sz="2800" b="1" dirty="0" smtClean="0">
                    <a:solidFill>
                      <a:srgbClr val="FF000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:</a:t>
                </a:r>
              </a:p>
              <a:p>
                <a:pPr marL="0" indent="0">
                  <a:buNone/>
                </a:pPr>
                <a:r>
                  <a:rPr lang="en-US" sz="2800" b="1" dirty="0" smtClean="0">
                    <a:solidFill>
                      <a:srgbClr val="C0000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1/</a:t>
                </a:r>
                <a:r>
                  <a:rPr lang="en-US" sz="2800" b="1" dirty="0" err="1" smtClean="0">
                    <a:solidFill>
                      <a:srgbClr val="C0000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Định</a:t>
                </a:r>
                <a:r>
                  <a:rPr lang="en-US" sz="2800" b="1" dirty="0" smtClean="0">
                    <a:solidFill>
                      <a:srgbClr val="C0000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US" sz="2800" b="1" dirty="0" err="1" smtClean="0">
                    <a:solidFill>
                      <a:srgbClr val="C0000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lý</a:t>
                </a:r>
                <a:r>
                  <a:rPr lang="en-US" sz="2800" b="1" dirty="0" smtClean="0">
                    <a:solidFill>
                      <a:srgbClr val="C0000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3: </a:t>
                </a:r>
                <a:r>
                  <a:rPr lang="en-US" sz="2800" b="1" dirty="0" err="1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cho</a:t>
                </a:r>
                <a:r>
                  <a:rPr lang="en-US" sz="2800" b="1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US" sz="2800" b="1" dirty="0" err="1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hàm</a:t>
                </a:r>
                <a:r>
                  <a:rPr lang="en-US" sz="2800" b="1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US" sz="2800" b="1" dirty="0" err="1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số</a:t>
                </a:r>
                <a:r>
                  <a:rPr lang="en-US" sz="2800" b="1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 y= y(u) </a:t>
                </a:r>
                <a:r>
                  <a:rPr lang="en-US" sz="2800" b="1" dirty="0" err="1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có</a:t>
                </a:r>
                <a:r>
                  <a:rPr lang="en-US" sz="2800" b="1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US" sz="2800" b="1" dirty="0" err="1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đạo</a:t>
                </a:r>
                <a:r>
                  <a:rPr lang="en-US" sz="2800" b="1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US" sz="2800" b="1" dirty="0" err="1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hàm</a:t>
                </a:r>
                <a:r>
                  <a:rPr lang="en-US" sz="2800" b="1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 y’(u) </a:t>
                </a:r>
                <a:r>
                  <a:rPr lang="en-US" sz="2800" b="1" dirty="0" err="1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và</a:t>
                </a:r>
                <a:r>
                  <a:rPr lang="en-US" sz="2800" b="1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US" sz="2800" b="1" dirty="0" err="1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hàm</a:t>
                </a:r>
                <a:r>
                  <a:rPr lang="en-US" sz="2800" b="1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US" sz="2800" b="1" dirty="0" err="1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số</a:t>
                </a:r>
                <a:r>
                  <a:rPr lang="en-US" sz="2800" b="1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 u = u(x) </a:t>
                </a:r>
                <a:r>
                  <a:rPr lang="en-US" sz="2800" b="1" dirty="0" err="1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có</a:t>
                </a:r>
                <a:r>
                  <a:rPr lang="en-US" sz="2800" b="1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US" sz="2800" b="1" dirty="0" err="1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đạo</a:t>
                </a:r>
                <a:r>
                  <a:rPr lang="en-US" sz="2800" b="1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US" sz="2800" b="1" dirty="0" err="1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hàm</a:t>
                </a:r>
                <a:r>
                  <a:rPr lang="en-US" sz="2800" b="1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US" sz="2800" b="1" dirty="0" err="1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tại</a:t>
                </a:r>
                <a:r>
                  <a:rPr lang="en-US" sz="2800" b="1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 x </a:t>
                </a:r>
                <a:r>
                  <a:rPr lang="en-US" sz="2800" b="1" dirty="0" err="1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là</a:t>
                </a:r>
                <a:r>
                  <a:rPr lang="en-US" sz="2800" b="1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 u’(x). </a:t>
                </a:r>
                <a:r>
                  <a:rPr lang="en-US" sz="2800" b="1" dirty="0" err="1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Khi</a:t>
                </a:r>
                <a:r>
                  <a:rPr lang="en-US" sz="2800" b="1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US" sz="2800" b="1" dirty="0" err="1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đó</a:t>
                </a:r>
                <a:r>
                  <a:rPr lang="en-US" sz="2800" b="1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:</a:t>
                </a:r>
              </a:p>
              <a:p>
                <a:pPr marL="0" indent="0">
                  <a:buNone/>
                </a:pPr>
                <a:r>
                  <a:rPr lang="en-US" sz="2800" b="1" dirty="0"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US" sz="2800" b="1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                          </a:t>
                </a:r>
                <a:r>
                  <a:rPr lang="en-US" sz="2800" b="1" dirty="0" smtClean="0">
                    <a:solidFill>
                      <a:srgbClr val="FF000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y(x)’ = y’(u). u’(x) </a:t>
                </a:r>
              </a:p>
              <a:p>
                <a:pPr marL="0" indent="0">
                  <a:buNone/>
                </a:pPr>
                <a:endParaRPr lang="en-US" sz="2800" b="1" dirty="0" smtClean="0">
                  <a:solidFill>
                    <a:srgbClr val="C00000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0" indent="0">
                  <a:buNone/>
                </a:pPr>
                <a:endParaRPr lang="vi-VN" sz="2800" b="1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52400" y="457200"/>
                <a:ext cx="8839200" cy="6400800"/>
              </a:xfrm>
              <a:blipFill rotWithShape="1">
                <a:blip r:embed="rId2"/>
                <a:stretch>
                  <a:fillRect l="-1379" b="-2190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4170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vi-VN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0" y="457200"/>
                <a:ext cx="8991600" cy="6400800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2800" b="1" u="sng" dirty="0" err="1" smtClean="0">
                    <a:solidFill>
                      <a:srgbClr val="FF000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Áp</a:t>
                </a:r>
                <a:r>
                  <a:rPr lang="en-US" sz="2800" b="1" u="sng" dirty="0" smtClean="0">
                    <a:solidFill>
                      <a:srgbClr val="FF000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US" sz="2800" b="1" u="sng" dirty="0" err="1" smtClean="0">
                    <a:solidFill>
                      <a:srgbClr val="FF000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dụng</a:t>
                </a:r>
                <a:r>
                  <a:rPr lang="en-US" sz="2800" b="1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: </a:t>
                </a:r>
                <a:r>
                  <a:rPr lang="en-US" sz="2800" b="1" dirty="0" err="1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cho</a:t>
                </a:r>
                <a:r>
                  <a:rPr lang="en-US" sz="2800" b="1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US" sz="2800" b="1" dirty="0" err="1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hàm</a:t>
                </a:r>
                <a:r>
                  <a:rPr lang="en-US" sz="2800" b="1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US" sz="2800" b="1" dirty="0" err="1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số</a:t>
                </a:r>
                <a:r>
                  <a:rPr lang="en-US" sz="2800" b="1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 : </a:t>
                </a:r>
                <a:r>
                  <a:rPr lang="en-US" sz="2800" b="1" dirty="0" smtClean="0">
                    <a:solidFill>
                      <a:srgbClr val="FF000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a/ y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b="1" i="1" dirty="0" smtClean="0">
                            <a:solidFill>
                              <a:srgbClr val="FF0000"/>
                            </a:solidFill>
                            <a:latin typeface="Cambria Math"/>
                            <a:cs typeface="Calibri" panose="020F0502020204030204" pitchFamily="34" charset="0"/>
                          </a:rPr>
                        </m:ctrlPr>
                      </m:sSupPr>
                      <m:e>
                        <m:r>
                          <a:rPr lang="en-US" sz="2800" b="1" i="1" dirty="0" smtClean="0">
                            <a:solidFill>
                              <a:srgbClr val="FF0000"/>
                            </a:solidFill>
                            <a:latin typeface="Cambria Math"/>
                            <a:cs typeface="Calibri" panose="020F0502020204030204" pitchFamily="34" charset="0"/>
                          </a:rPr>
                          <m:t>𝒖</m:t>
                        </m:r>
                      </m:e>
                      <m:sup>
                        <m:r>
                          <a:rPr lang="en-US" sz="2800" b="1" i="1" dirty="0" smtClean="0">
                            <a:solidFill>
                              <a:srgbClr val="FF0000"/>
                            </a:solidFill>
                            <a:latin typeface="Cambria Math"/>
                            <a:cs typeface="Calibri" panose="020F0502020204030204" pitchFamily="34" charset="0"/>
                          </a:rPr>
                          <m:t>𝒎</m:t>
                        </m:r>
                      </m:sup>
                    </m:sSup>
                  </m:oMath>
                </a14:m>
                <a:r>
                  <a:rPr lang="en-US" sz="2800" b="1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 ở </a:t>
                </a:r>
                <a:r>
                  <a:rPr lang="en-US" sz="2800" b="1" dirty="0" err="1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đó</a:t>
                </a:r>
                <a:r>
                  <a:rPr lang="en-US" sz="2800" b="1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 u = u(x) </a:t>
                </a:r>
                <a:r>
                  <a:rPr lang="en-US" sz="2800" b="1" dirty="0" err="1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thì</a:t>
                </a:r>
                <a:r>
                  <a:rPr lang="en-US" sz="2800" b="1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:</a:t>
                </a:r>
              </a:p>
              <a:p>
                <a:pPr marL="0" indent="0">
                  <a:buNone/>
                </a:pPr>
                <a:r>
                  <a:rPr lang="en-US" sz="2800" b="1" dirty="0"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US" sz="2800" b="1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                              y’(x) =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b="1" i="1" smtClean="0">
                            <a:latin typeface="Cambria Math"/>
                            <a:cs typeface="Calibri" panose="020F0502020204030204" pitchFamily="34" charset="0"/>
                          </a:rPr>
                        </m:ctrlPr>
                      </m:sSubPr>
                      <m:e>
                        <m:sSup>
                          <m:sSupPr>
                            <m:ctrlPr>
                              <a:rPr lang="en-US" sz="2800" b="1" i="1" dirty="0">
                                <a:solidFill>
                                  <a:prstClr val="black"/>
                                </a:solidFill>
                                <a:latin typeface="Cambria Math"/>
                                <a:cs typeface="Calibri" panose="020F0502020204030204" pitchFamily="34" charset="0"/>
                              </a:rPr>
                            </m:ctrlPr>
                          </m:sSupPr>
                          <m:e>
                            <m:r>
                              <a:rPr lang="en-US" sz="2800" b="1" i="1" dirty="0">
                                <a:solidFill>
                                  <a:prstClr val="black"/>
                                </a:solidFill>
                                <a:latin typeface="Cambria Math"/>
                                <a:cs typeface="Calibri" panose="020F0502020204030204" pitchFamily="34" charset="0"/>
                              </a:rPr>
                              <m:t>𝒖</m:t>
                            </m:r>
                          </m:e>
                          <m:sup>
                            <m:r>
                              <a:rPr lang="en-US" sz="2800" b="1" i="1" dirty="0">
                                <a:solidFill>
                                  <a:prstClr val="black"/>
                                </a:solidFill>
                                <a:latin typeface="Cambria Math"/>
                                <a:cs typeface="Calibri" panose="020F0502020204030204" pitchFamily="34" charset="0"/>
                              </a:rPr>
                              <m:t>𝒎</m:t>
                            </m:r>
                          </m:sup>
                        </m:sSup>
                        <m:r>
                          <a:rPr lang="en-US" sz="2800" b="1" i="1" dirty="0" smtClean="0">
                            <a:solidFill>
                              <a:prstClr val="black"/>
                            </a:solidFill>
                            <a:latin typeface="Cambria Math"/>
                            <a:cs typeface="Calibri" panose="020F0502020204030204" pitchFamily="34" charset="0"/>
                          </a:rPr>
                          <m:t>)′</m:t>
                        </m:r>
                      </m:e>
                      <m:sub>
                        <m:r>
                          <a:rPr lang="en-US" sz="2800" b="1" i="1" smtClean="0">
                            <a:latin typeface="Cambria Math"/>
                            <a:cs typeface="Calibri" panose="020F0502020204030204" pitchFamily="34" charset="0"/>
                          </a:rPr>
                          <m:t>𝒖</m:t>
                        </m:r>
                      </m:sub>
                    </m:sSub>
                  </m:oMath>
                </a14:m>
                <a:r>
                  <a:rPr lang="en-US" sz="2800" b="1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.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b="1" i="1" dirty="0" smtClean="0">
                            <a:latin typeface="Cambria Math"/>
                            <a:cs typeface="Calibri" panose="020F0502020204030204" pitchFamily="34" charset="0"/>
                          </a:rPr>
                        </m:ctrlPr>
                      </m:sSubPr>
                      <m:e>
                        <m:r>
                          <a:rPr lang="en-US" sz="2800" b="1" i="1" dirty="0" smtClean="0">
                            <a:latin typeface="Cambria Math"/>
                            <a:cs typeface="Calibri" panose="020F0502020204030204" pitchFamily="34" charset="0"/>
                          </a:rPr>
                          <m:t>𝒖</m:t>
                        </m:r>
                        <m:r>
                          <a:rPr lang="en-US" sz="2800" b="1" i="1" dirty="0" smtClean="0">
                            <a:latin typeface="Cambria Math"/>
                            <a:cs typeface="Calibri" panose="020F0502020204030204" pitchFamily="34" charset="0"/>
                          </a:rPr>
                          <m:t>′</m:t>
                        </m:r>
                      </m:e>
                      <m:sub>
                        <m:r>
                          <a:rPr lang="en-US" sz="2800" b="1" i="1" dirty="0" smtClean="0">
                            <a:latin typeface="Cambria Math"/>
                            <a:cs typeface="Calibri" panose="020F0502020204030204" pitchFamily="34" charset="0"/>
                          </a:rPr>
                          <m:t>𝒙</m:t>
                        </m:r>
                      </m:sub>
                    </m:sSub>
                  </m:oMath>
                </a14:m>
                <a:r>
                  <a:rPr lang="en-US" sz="2800" b="1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 = </a:t>
                </a:r>
                <a:r>
                  <a:rPr lang="en-US" sz="2800" b="1" dirty="0" smtClean="0">
                    <a:solidFill>
                      <a:srgbClr val="FF000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m.</a:t>
                </a:r>
                <a:r>
                  <a:rPr lang="en-US" sz="2800" b="1" dirty="0">
                    <a:solidFill>
                      <a:srgbClr val="FF0000"/>
                    </a:solidFill>
                    <a:cs typeface="Calibri" panose="020F0502020204030204" pitchFamily="34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b="1" i="1" dirty="0">
                            <a:solidFill>
                              <a:srgbClr val="FF0000"/>
                            </a:solidFill>
                            <a:latin typeface="Cambria Math"/>
                            <a:cs typeface="Calibri" panose="020F0502020204030204" pitchFamily="34" charset="0"/>
                          </a:rPr>
                        </m:ctrlPr>
                      </m:sSupPr>
                      <m:e>
                        <m:r>
                          <a:rPr lang="en-US" sz="2800" b="1" i="1" dirty="0">
                            <a:solidFill>
                              <a:srgbClr val="FF0000"/>
                            </a:solidFill>
                            <a:latin typeface="Cambria Math"/>
                            <a:cs typeface="Calibri" panose="020F0502020204030204" pitchFamily="34" charset="0"/>
                          </a:rPr>
                          <m:t>𝒖</m:t>
                        </m:r>
                      </m:e>
                      <m:sup>
                        <m:r>
                          <a:rPr lang="en-US" sz="2800" b="1" i="1" dirty="0">
                            <a:solidFill>
                              <a:srgbClr val="FF0000"/>
                            </a:solidFill>
                            <a:latin typeface="Cambria Math"/>
                            <a:cs typeface="Calibri" panose="020F0502020204030204" pitchFamily="34" charset="0"/>
                          </a:rPr>
                          <m:t>𝒎</m:t>
                        </m:r>
                        <m:r>
                          <a:rPr lang="en-US" sz="2800" b="1" i="1" dirty="0" smtClean="0">
                            <a:solidFill>
                              <a:srgbClr val="FF0000"/>
                            </a:solidFill>
                            <a:latin typeface="Cambria Math"/>
                            <a:cs typeface="Calibri" panose="020F0502020204030204" pitchFamily="34" charset="0"/>
                          </a:rPr>
                          <m:t>−</m:t>
                        </m:r>
                        <m:r>
                          <a:rPr lang="en-US" sz="2800" b="1" i="1" dirty="0" smtClean="0">
                            <a:solidFill>
                              <a:srgbClr val="FF0000"/>
                            </a:solidFill>
                            <a:latin typeface="Cambria Math"/>
                            <a:cs typeface="Calibri" panose="020F0502020204030204" pitchFamily="34" charset="0"/>
                          </a:rPr>
                          <m:t>𝟏</m:t>
                        </m:r>
                      </m:sup>
                    </m:sSup>
                  </m:oMath>
                </a14:m>
                <a:r>
                  <a:rPr lang="en-US" sz="2800" b="1" dirty="0" smtClean="0">
                    <a:solidFill>
                      <a:srgbClr val="FF000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.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b="1" i="1" dirty="0">
                            <a:solidFill>
                              <a:srgbClr val="FF0000"/>
                            </a:solidFill>
                            <a:latin typeface="Cambria Math"/>
                            <a:cs typeface="Calibri" panose="020F0502020204030204" pitchFamily="34" charset="0"/>
                          </a:rPr>
                        </m:ctrlPr>
                      </m:sSubPr>
                      <m:e>
                        <m:r>
                          <a:rPr lang="en-US" sz="2800" b="1" i="1" dirty="0">
                            <a:solidFill>
                              <a:srgbClr val="FF0000"/>
                            </a:solidFill>
                            <a:latin typeface="Cambria Math"/>
                            <a:cs typeface="Calibri" panose="020F0502020204030204" pitchFamily="34" charset="0"/>
                          </a:rPr>
                          <m:t>𝒖</m:t>
                        </m:r>
                        <m:r>
                          <a:rPr lang="en-US" sz="2800" b="1" i="1" dirty="0">
                            <a:solidFill>
                              <a:srgbClr val="FF0000"/>
                            </a:solidFill>
                            <a:latin typeface="Cambria Math"/>
                            <a:cs typeface="Calibri" panose="020F0502020204030204" pitchFamily="34" charset="0"/>
                          </a:rPr>
                          <m:t>′</m:t>
                        </m:r>
                      </m:e>
                      <m:sub>
                        <m:r>
                          <a:rPr lang="en-US" sz="2800" b="1" i="1" dirty="0">
                            <a:solidFill>
                              <a:srgbClr val="FF0000"/>
                            </a:solidFill>
                            <a:latin typeface="Cambria Math"/>
                            <a:cs typeface="Calibri" panose="020F0502020204030204" pitchFamily="34" charset="0"/>
                          </a:rPr>
                          <m:t>𝒙</m:t>
                        </m:r>
                      </m:sub>
                    </m:sSub>
                  </m:oMath>
                </a14:m>
                <a:r>
                  <a:rPr lang="en-US" sz="2800" b="1" dirty="0">
                    <a:solidFill>
                      <a:srgbClr val="FF000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endParaRPr lang="en-US" sz="2800" b="1" dirty="0" smtClean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0" indent="0">
                  <a:buNone/>
                </a:pPr>
                <a:r>
                  <a:rPr lang="en-US" sz="2800" b="1" dirty="0">
                    <a:solidFill>
                      <a:srgbClr val="FF000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US" sz="2800" b="1" dirty="0" smtClean="0">
                    <a:solidFill>
                      <a:srgbClr val="FF000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US" sz="2800" b="1" dirty="0" err="1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Tóm</a:t>
                </a:r>
                <a:r>
                  <a:rPr lang="en-US" sz="2800" b="1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US" sz="2800" b="1" dirty="0" err="1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lại</a:t>
                </a:r>
                <a:r>
                  <a:rPr lang="en-US" sz="2800" b="1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b="1" i="1" dirty="0">
                            <a:solidFill>
                              <a:srgbClr val="FF0000"/>
                            </a:solidFill>
                            <a:latin typeface="Cambria Math"/>
                            <a:cs typeface="Calibri" panose="020F0502020204030204" pitchFamily="34" charset="0"/>
                          </a:rPr>
                        </m:ctrlPr>
                      </m:sSupPr>
                      <m:e>
                        <m:r>
                          <a:rPr lang="en-US" sz="2800" b="1" i="1" dirty="0" smtClean="0">
                            <a:solidFill>
                              <a:srgbClr val="FF0000"/>
                            </a:solidFill>
                            <a:latin typeface="Cambria Math"/>
                            <a:cs typeface="Calibri" panose="020F0502020204030204" pitchFamily="34" charset="0"/>
                          </a:rPr>
                          <m:t>                         (</m:t>
                        </m:r>
                        <m:r>
                          <a:rPr lang="en-US" sz="2800" b="1" i="1" dirty="0">
                            <a:solidFill>
                              <a:srgbClr val="FF0000"/>
                            </a:solidFill>
                            <a:latin typeface="Cambria Math"/>
                            <a:cs typeface="Calibri" panose="020F0502020204030204" pitchFamily="34" charset="0"/>
                          </a:rPr>
                          <m:t>𝒖</m:t>
                        </m:r>
                      </m:e>
                      <m:sup>
                        <m:r>
                          <a:rPr lang="en-US" sz="2800" b="1" i="1" dirty="0">
                            <a:solidFill>
                              <a:srgbClr val="FF0000"/>
                            </a:solidFill>
                            <a:latin typeface="Cambria Math"/>
                            <a:cs typeface="Calibri" panose="020F0502020204030204" pitchFamily="34" charset="0"/>
                          </a:rPr>
                          <m:t>𝒎</m:t>
                        </m:r>
                      </m:sup>
                    </m:sSup>
                    <m:r>
                      <a:rPr lang="en-US" sz="2800" b="1" i="1" dirty="0" smtClean="0">
                        <a:solidFill>
                          <a:srgbClr val="FF0000"/>
                        </a:solidFill>
                        <a:latin typeface="Cambria Math"/>
                        <a:cs typeface="Calibri" panose="020F0502020204030204" pitchFamily="34" charset="0"/>
                      </a:rPr>
                      <m:t>)′</m:t>
                    </m:r>
                  </m:oMath>
                </a14:m>
                <a:r>
                  <a:rPr lang="en-US" sz="2800" b="1" dirty="0" smtClean="0">
                    <a:solidFill>
                      <a:srgbClr val="FF000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= </a:t>
                </a:r>
                <a:r>
                  <a:rPr lang="en-US" sz="2800" b="1" dirty="0">
                    <a:solidFill>
                      <a:srgbClr val="FF000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m.</a:t>
                </a:r>
                <a:r>
                  <a:rPr lang="en-US" sz="2800" b="1" dirty="0">
                    <a:solidFill>
                      <a:srgbClr val="FF0000"/>
                    </a:solidFill>
                    <a:cs typeface="Calibri" panose="020F0502020204030204" pitchFamily="34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b="1" i="1" dirty="0">
                            <a:solidFill>
                              <a:srgbClr val="FF0000"/>
                            </a:solidFill>
                            <a:latin typeface="Cambria Math"/>
                            <a:cs typeface="Calibri" panose="020F0502020204030204" pitchFamily="34" charset="0"/>
                          </a:rPr>
                        </m:ctrlPr>
                      </m:sSupPr>
                      <m:e>
                        <m:r>
                          <a:rPr lang="en-US" sz="2800" b="1" i="1" dirty="0">
                            <a:solidFill>
                              <a:srgbClr val="FF0000"/>
                            </a:solidFill>
                            <a:latin typeface="Cambria Math"/>
                            <a:cs typeface="Calibri" panose="020F0502020204030204" pitchFamily="34" charset="0"/>
                          </a:rPr>
                          <m:t>𝒖</m:t>
                        </m:r>
                      </m:e>
                      <m:sup>
                        <m:r>
                          <a:rPr lang="en-US" sz="2800" b="1" i="1" dirty="0">
                            <a:solidFill>
                              <a:srgbClr val="FF0000"/>
                            </a:solidFill>
                            <a:latin typeface="Cambria Math"/>
                            <a:cs typeface="Calibri" panose="020F0502020204030204" pitchFamily="34" charset="0"/>
                          </a:rPr>
                          <m:t>𝒎</m:t>
                        </m:r>
                        <m:r>
                          <a:rPr lang="en-US" sz="2800" b="1" i="1" dirty="0">
                            <a:solidFill>
                              <a:srgbClr val="FF0000"/>
                            </a:solidFill>
                            <a:latin typeface="Cambria Math"/>
                            <a:cs typeface="Calibri" panose="020F0502020204030204" pitchFamily="34" charset="0"/>
                          </a:rPr>
                          <m:t>−</m:t>
                        </m:r>
                        <m:r>
                          <a:rPr lang="en-US" sz="2800" b="1" i="1" dirty="0">
                            <a:solidFill>
                              <a:srgbClr val="FF0000"/>
                            </a:solidFill>
                            <a:latin typeface="Cambria Math"/>
                            <a:cs typeface="Calibri" panose="020F0502020204030204" pitchFamily="34" charset="0"/>
                          </a:rPr>
                          <m:t>𝟏</m:t>
                        </m:r>
                      </m:sup>
                    </m:sSup>
                  </m:oMath>
                </a14:m>
                <a:r>
                  <a:rPr lang="en-US" sz="2800" b="1" dirty="0">
                    <a:solidFill>
                      <a:srgbClr val="FF000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.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b="1" i="1" dirty="0">
                            <a:solidFill>
                              <a:srgbClr val="FF0000"/>
                            </a:solidFill>
                            <a:latin typeface="Cambria Math"/>
                            <a:cs typeface="Calibri" panose="020F0502020204030204" pitchFamily="34" charset="0"/>
                          </a:rPr>
                        </m:ctrlPr>
                      </m:sSubPr>
                      <m:e>
                        <m:r>
                          <a:rPr lang="en-US" sz="2800" b="1" i="1" dirty="0">
                            <a:solidFill>
                              <a:srgbClr val="FF0000"/>
                            </a:solidFill>
                            <a:latin typeface="Cambria Math"/>
                            <a:cs typeface="Calibri" panose="020F0502020204030204" pitchFamily="34" charset="0"/>
                          </a:rPr>
                          <m:t>𝒖</m:t>
                        </m:r>
                        <m:r>
                          <a:rPr lang="en-US" sz="2800" b="1" i="1" dirty="0">
                            <a:solidFill>
                              <a:srgbClr val="FF0000"/>
                            </a:solidFill>
                            <a:latin typeface="Cambria Math"/>
                            <a:cs typeface="Calibri" panose="020F0502020204030204" pitchFamily="34" charset="0"/>
                          </a:rPr>
                          <m:t>′</m:t>
                        </m:r>
                      </m:e>
                      <m:sub>
                        <m:r>
                          <a:rPr lang="en-US" sz="2800" b="1" i="1" dirty="0">
                            <a:solidFill>
                              <a:srgbClr val="FF0000"/>
                            </a:solidFill>
                            <a:latin typeface="Cambria Math"/>
                            <a:cs typeface="Calibri" panose="020F0502020204030204" pitchFamily="34" charset="0"/>
                          </a:rPr>
                          <m:t>𝒙</m:t>
                        </m:r>
                      </m:sub>
                    </m:sSub>
                  </m:oMath>
                </a14:m>
                <a:endParaRPr lang="en-US" sz="2800" b="1" dirty="0" smtClean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0" indent="0">
                  <a:buNone/>
                </a:pPr>
                <a:r>
                  <a:rPr lang="en-US" sz="2800" b="1" dirty="0" err="1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Chẳng</a:t>
                </a:r>
                <a:r>
                  <a:rPr lang="en-US" sz="2800" b="1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US" sz="2800" b="1" dirty="0" err="1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hạn</a:t>
                </a:r>
                <a:r>
                  <a:rPr lang="en-US" sz="2800" b="1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: </a:t>
                </a:r>
                <a14:m>
                  <m:oMath xmlns:m="http://schemas.openxmlformats.org/officeDocument/2006/math">
                    <m:r>
                      <a:rPr lang="en-US" sz="2800" b="1">
                        <a:latin typeface="Cambria Math"/>
                        <a:cs typeface="Calibri" panose="020F0502020204030204" pitchFamily="34" charset="0"/>
                      </a:rPr>
                      <m:t>[</m:t>
                    </m:r>
                  </m:oMath>
                </a14:m>
                <a:r>
                  <a:rPr lang="en-US" sz="2800" b="1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b="1" i="1" smtClean="0">
                            <a:latin typeface="Cambria Math"/>
                            <a:cs typeface="Calibri" panose="020F0502020204030204" pitchFamily="34" charset="0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en-US" sz="2800" b="1" dirty="0">
                            <a:solidFill>
                              <a:prstClr val="black"/>
                            </a:solidFill>
                            <a:latin typeface="Calibri" panose="020F0502020204030204" pitchFamily="34" charset="0"/>
                            <a:cs typeface="Calibri" panose="020F0502020204030204" pitchFamily="34" charset="0"/>
                          </a:rPr>
                          <m:t>3</m:t>
                        </m:r>
                        <m:sSup>
                          <m:sSupPr>
                            <m:ctrlPr>
                              <a:rPr lang="en-US" sz="2800" b="1" i="1">
                                <a:solidFill>
                                  <a:prstClr val="black"/>
                                </a:solidFill>
                                <a:latin typeface="Cambria Math"/>
                                <a:cs typeface="Calibri" panose="020F0502020204030204" pitchFamily="34" charset="0"/>
                              </a:rPr>
                            </m:ctrlPr>
                          </m:sSupPr>
                          <m:e>
                            <m:r>
                              <a:rPr lang="en-US" sz="2800" b="1" i="1">
                                <a:solidFill>
                                  <a:prstClr val="black"/>
                                </a:solidFill>
                                <a:latin typeface="Cambria Math"/>
                                <a:cs typeface="Calibri" panose="020F0502020204030204" pitchFamily="34" charset="0"/>
                              </a:rPr>
                              <m:t>𝒙</m:t>
                            </m:r>
                          </m:e>
                          <m:sup>
                            <m:r>
                              <a:rPr lang="en-US" sz="2800" b="1" i="1">
                                <a:solidFill>
                                  <a:prstClr val="black"/>
                                </a:solidFill>
                                <a:latin typeface="Cambria Math"/>
                                <a:cs typeface="Calibri" panose="020F0502020204030204" pitchFamily="34" charset="0"/>
                              </a:rPr>
                              <m:t>𝟐</m:t>
                            </m:r>
                          </m:sup>
                        </m:sSup>
                        <m:r>
                          <m:rPr>
                            <m:nor/>
                          </m:rPr>
                          <a:rPr lang="en-US" sz="2800" b="1" dirty="0">
                            <a:solidFill>
                              <a:prstClr val="black"/>
                            </a:solidFill>
                            <a:latin typeface="Calibri" panose="020F0502020204030204" pitchFamily="34" charset="0"/>
                            <a:cs typeface="Calibri" panose="020F0502020204030204" pitchFamily="34" charset="0"/>
                          </a:rPr>
                          <m:t> − </m:t>
                        </m:r>
                        <m:r>
                          <m:rPr>
                            <m:nor/>
                          </m:rPr>
                          <a:rPr lang="en-US" sz="2800" b="1" dirty="0">
                            <a:solidFill>
                              <a:prstClr val="black"/>
                            </a:solidFill>
                            <a:latin typeface="Calibri" panose="020F0502020204030204" pitchFamily="34" charset="0"/>
                            <a:cs typeface="Calibri" panose="020F0502020204030204" pitchFamily="34" charset="0"/>
                          </a:rPr>
                          <m:t>x</m:t>
                        </m:r>
                        <m:r>
                          <m:rPr>
                            <m:nor/>
                          </m:rPr>
                          <a:rPr lang="en-US" sz="2800" b="1" dirty="0">
                            <a:solidFill>
                              <a:prstClr val="black"/>
                            </a:solidFill>
                            <a:latin typeface="Calibri" panose="020F0502020204030204" pitchFamily="34" charset="0"/>
                            <a:cs typeface="Calibri" panose="020F0502020204030204" pitchFamily="34" charset="0"/>
                          </a:rPr>
                          <m:t> +1)</m:t>
                        </m:r>
                      </m:e>
                      <m:sup>
                        <m:r>
                          <a:rPr lang="en-US" sz="2800" b="1" i="1" smtClean="0">
                            <a:latin typeface="Cambria Math"/>
                            <a:cs typeface="Calibri" panose="020F0502020204030204" pitchFamily="34" charset="0"/>
                          </a:rPr>
                          <m:t>𝟒</m:t>
                        </m:r>
                      </m:sup>
                    </m:sSup>
                    <m:r>
                      <a:rPr lang="en-US" sz="2800" b="1" i="0" smtClean="0">
                        <a:latin typeface="Cambria Math"/>
                        <a:cs typeface="Calibri" panose="020F0502020204030204" pitchFamily="34" charset="0"/>
                      </a:rPr>
                      <m:t>]</m:t>
                    </m:r>
                  </m:oMath>
                </a14:m>
                <a:r>
                  <a:rPr lang="en-US" sz="2800" b="1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’= 4(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b="1" i="1">
                            <a:solidFill>
                              <a:prstClr val="black"/>
                            </a:solidFill>
                            <a:latin typeface="Cambria Math"/>
                            <a:cs typeface="Calibri" panose="020F0502020204030204" pitchFamily="34" charset="0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en-US" sz="2800" b="1" dirty="0">
                            <a:solidFill>
                              <a:prstClr val="black"/>
                            </a:solidFill>
                            <a:latin typeface="Calibri" panose="020F0502020204030204" pitchFamily="34" charset="0"/>
                            <a:cs typeface="Calibri" panose="020F0502020204030204" pitchFamily="34" charset="0"/>
                          </a:rPr>
                          <m:t>3</m:t>
                        </m:r>
                        <m:sSup>
                          <m:sSupPr>
                            <m:ctrlPr>
                              <a:rPr lang="en-US" sz="2800" b="1" i="1">
                                <a:solidFill>
                                  <a:prstClr val="black"/>
                                </a:solidFill>
                                <a:latin typeface="Cambria Math"/>
                                <a:cs typeface="Calibri" panose="020F0502020204030204" pitchFamily="34" charset="0"/>
                              </a:rPr>
                            </m:ctrlPr>
                          </m:sSupPr>
                          <m:e>
                            <m:r>
                              <a:rPr lang="en-US" sz="2800" b="1" i="1">
                                <a:solidFill>
                                  <a:prstClr val="black"/>
                                </a:solidFill>
                                <a:latin typeface="Cambria Math"/>
                                <a:cs typeface="Calibri" panose="020F0502020204030204" pitchFamily="34" charset="0"/>
                              </a:rPr>
                              <m:t>𝒙</m:t>
                            </m:r>
                          </m:e>
                          <m:sup>
                            <m:r>
                              <a:rPr lang="en-US" sz="2800" b="1" i="1">
                                <a:solidFill>
                                  <a:prstClr val="black"/>
                                </a:solidFill>
                                <a:latin typeface="Cambria Math"/>
                                <a:cs typeface="Calibri" panose="020F0502020204030204" pitchFamily="34" charset="0"/>
                              </a:rPr>
                              <m:t>𝟐</m:t>
                            </m:r>
                          </m:sup>
                        </m:sSup>
                        <m:r>
                          <m:rPr>
                            <m:nor/>
                          </m:rPr>
                          <a:rPr lang="en-US" sz="2800" b="1" dirty="0">
                            <a:solidFill>
                              <a:prstClr val="black"/>
                            </a:solidFill>
                            <a:latin typeface="Calibri" panose="020F0502020204030204" pitchFamily="34" charset="0"/>
                            <a:cs typeface="Calibri" panose="020F0502020204030204" pitchFamily="34" charset="0"/>
                          </a:rPr>
                          <m:t> − </m:t>
                        </m:r>
                        <m:r>
                          <m:rPr>
                            <m:nor/>
                          </m:rPr>
                          <a:rPr lang="en-US" sz="2800" b="1" dirty="0">
                            <a:solidFill>
                              <a:prstClr val="black"/>
                            </a:solidFill>
                            <a:latin typeface="Calibri" panose="020F0502020204030204" pitchFamily="34" charset="0"/>
                            <a:cs typeface="Calibri" panose="020F0502020204030204" pitchFamily="34" charset="0"/>
                          </a:rPr>
                          <m:t>x</m:t>
                        </m:r>
                        <m:r>
                          <m:rPr>
                            <m:nor/>
                          </m:rPr>
                          <a:rPr lang="en-US" sz="2800" b="1" dirty="0">
                            <a:solidFill>
                              <a:prstClr val="black"/>
                            </a:solidFill>
                            <a:latin typeface="Calibri" panose="020F0502020204030204" pitchFamily="34" charset="0"/>
                            <a:cs typeface="Calibri" panose="020F0502020204030204" pitchFamily="34" charset="0"/>
                          </a:rPr>
                          <m:t> +1)</m:t>
                        </m:r>
                      </m:e>
                      <m:sup>
                        <m:r>
                          <a:rPr lang="en-US" sz="2800" b="1" i="1" dirty="0" smtClean="0">
                            <a:solidFill>
                              <a:prstClr val="black"/>
                            </a:solidFill>
                            <a:latin typeface="Cambria Math"/>
                            <a:cs typeface="Calibri" panose="020F0502020204030204" pitchFamily="34" charset="0"/>
                          </a:rPr>
                          <m:t>𝟑</m:t>
                        </m:r>
                      </m:sup>
                    </m:sSup>
                  </m:oMath>
                </a14:m>
                <a:r>
                  <a:rPr lang="en-US" sz="2800" b="1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.</a:t>
                </a:r>
                <a:r>
                  <a:rPr lang="en-US" sz="2800" b="1" dirty="0" smtClean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(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2800" b="1" dirty="0">
                        <a:solidFill>
                          <a:prstClr val="black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rPr>
                      <m:t>3</m:t>
                    </m:r>
                    <m:sSup>
                      <m:sSupPr>
                        <m:ctrlPr>
                          <a:rPr lang="en-US" sz="2800" b="1" i="1">
                            <a:solidFill>
                              <a:prstClr val="black"/>
                            </a:solidFill>
                            <a:latin typeface="Cambria Math"/>
                            <a:cs typeface="Calibri" panose="020F0502020204030204" pitchFamily="34" charset="0"/>
                          </a:rPr>
                        </m:ctrlPr>
                      </m:sSupPr>
                      <m:e>
                        <m:r>
                          <a:rPr lang="en-US" sz="2800" b="1" i="1">
                            <a:solidFill>
                              <a:prstClr val="black"/>
                            </a:solidFill>
                            <a:latin typeface="Cambria Math"/>
                            <a:cs typeface="Calibri" panose="020F0502020204030204" pitchFamily="34" charset="0"/>
                          </a:rPr>
                          <m:t>𝒙</m:t>
                        </m:r>
                      </m:e>
                      <m:sup>
                        <m:r>
                          <a:rPr lang="en-US" sz="2800" b="1" i="1">
                            <a:solidFill>
                              <a:prstClr val="black"/>
                            </a:solidFill>
                            <a:latin typeface="Cambria Math"/>
                            <a:cs typeface="Calibri" panose="020F0502020204030204" pitchFamily="34" charset="0"/>
                          </a:rPr>
                          <m:t>𝟐</m:t>
                        </m:r>
                      </m:sup>
                    </m:sSup>
                    <m:r>
                      <m:rPr>
                        <m:nor/>
                      </m:rPr>
                      <a:rPr lang="en-US" sz="2800" b="1" dirty="0">
                        <a:solidFill>
                          <a:prstClr val="black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rPr>
                      <m:t> − </m:t>
                    </m:r>
                    <m:r>
                      <m:rPr>
                        <m:nor/>
                      </m:rPr>
                      <a:rPr lang="en-US" sz="2800" b="1" dirty="0">
                        <a:solidFill>
                          <a:prstClr val="black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rPr>
                      <m:t>x</m:t>
                    </m:r>
                    <m:r>
                      <m:rPr>
                        <m:nor/>
                      </m:rPr>
                      <a:rPr lang="en-US" sz="2800" b="1" dirty="0">
                        <a:solidFill>
                          <a:prstClr val="black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rPr>
                      <m:t> +1</m:t>
                    </m:r>
                  </m:oMath>
                </a14:m>
                <a:r>
                  <a:rPr lang="en-US" sz="2800" b="1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)’</a:t>
                </a:r>
              </a:p>
              <a:p>
                <a:pPr marL="0" indent="0">
                  <a:buNone/>
                </a:pPr>
                <a:r>
                  <a:rPr lang="en-US" sz="2800" b="1" dirty="0"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US" sz="2800" b="1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                     = </a:t>
                </a:r>
                <a:r>
                  <a:rPr lang="en-US" sz="2800" b="1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4(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b="1" i="1">
                            <a:solidFill>
                              <a:prstClr val="black"/>
                            </a:solidFill>
                            <a:latin typeface="Cambria Math"/>
                            <a:cs typeface="Calibri" panose="020F0502020204030204" pitchFamily="34" charset="0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en-US" sz="2800" b="1" dirty="0">
                            <a:solidFill>
                              <a:prstClr val="black"/>
                            </a:solidFill>
                            <a:latin typeface="Calibri" panose="020F0502020204030204" pitchFamily="34" charset="0"/>
                            <a:cs typeface="Calibri" panose="020F0502020204030204" pitchFamily="34" charset="0"/>
                          </a:rPr>
                          <m:t>3</m:t>
                        </m:r>
                        <m:sSup>
                          <m:sSupPr>
                            <m:ctrlPr>
                              <a:rPr lang="en-US" sz="2800" b="1" i="1">
                                <a:solidFill>
                                  <a:prstClr val="black"/>
                                </a:solidFill>
                                <a:latin typeface="Cambria Math"/>
                                <a:cs typeface="Calibri" panose="020F0502020204030204" pitchFamily="34" charset="0"/>
                              </a:rPr>
                            </m:ctrlPr>
                          </m:sSupPr>
                          <m:e>
                            <m:r>
                              <a:rPr lang="en-US" sz="2800" b="1" i="1">
                                <a:solidFill>
                                  <a:prstClr val="black"/>
                                </a:solidFill>
                                <a:latin typeface="Cambria Math"/>
                                <a:cs typeface="Calibri" panose="020F0502020204030204" pitchFamily="34" charset="0"/>
                              </a:rPr>
                              <m:t>𝒙</m:t>
                            </m:r>
                          </m:e>
                          <m:sup>
                            <m:r>
                              <a:rPr lang="en-US" sz="2800" b="1" i="1">
                                <a:solidFill>
                                  <a:prstClr val="black"/>
                                </a:solidFill>
                                <a:latin typeface="Cambria Math"/>
                                <a:cs typeface="Calibri" panose="020F0502020204030204" pitchFamily="34" charset="0"/>
                              </a:rPr>
                              <m:t>𝟐</m:t>
                            </m:r>
                          </m:sup>
                        </m:sSup>
                        <m:r>
                          <m:rPr>
                            <m:nor/>
                          </m:rPr>
                          <a:rPr lang="en-US" sz="2800" b="1" dirty="0">
                            <a:solidFill>
                              <a:prstClr val="black"/>
                            </a:solidFill>
                            <a:latin typeface="Calibri" panose="020F0502020204030204" pitchFamily="34" charset="0"/>
                            <a:cs typeface="Calibri" panose="020F0502020204030204" pitchFamily="34" charset="0"/>
                          </a:rPr>
                          <m:t> − </m:t>
                        </m:r>
                        <m:r>
                          <m:rPr>
                            <m:nor/>
                          </m:rPr>
                          <a:rPr lang="en-US" sz="2800" b="1" dirty="0">
                            <a:solidFill>
                              <a:prstClr val="black"/>
                            </a:solidFill>
                            <a:latin typeface="Calibri" panose="020F0502020204030204" pitchFamily="34" charset="0"/>
                            <a:cs typeface="Calibri" panose="020F0502020204030204" pitchFamily="34" charset="0"/>
                          </a:rPr>
                          <m:t>x</m:t>
                        </m:r>
                        <m:r>
                          <m:rPr>
                            <m:nor/>
                          </m:rPr>
                          <a:rPr lang="en-US" sz="2800" b="1" dirty="0">
                            <a:solidFill>
                              <a:prstClr val="black"/>
                            </a:solidFill>
                            <a:latin typeface="Calibri" panose="020F0502020204030204" pitchFamily="34" charset="0"/>
                            <a:cs typeface="Calibri" panose="020F0502020204030204" pitchFamily="34" charset="0"/>
                          </a:rPr>
                          <m:t> +1)</m:t>
                        </m:r>
                      </m:e>
                      <m:sup>
                        <m:r>
                          <a:rPr lang="en-US" sz="2800" b="1" i="1" dirty="0">
                            <a:solidFill>
                              <a:prstClr val="black"/>
                            </a:solidFill>
                            <a:latin typeface="Cambria Math"/>
                            <a:cs typeface="Calibri" panose="020F0502020204030204" pitchFamily="34" charset="0"/>
                          </a:rPr>
                          <m:t>𝟑</m:t>
                        </m:r>
                      </m:sup>
                    </m:sSup>
                  </m:oMath>
                </a14:m>
                <a:r>
                  <a:rPr lang="en-US" sz="2800" b="1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.</a:t>
                </a:r>
                <a:r>
                  <a:rPr lang="en-US" sz="2800" b="1" dirty="0" smtClean="0">
                    <a:solidFill>
                      <a:prstClr val="black"/>
                    </a:solidFill>
                    <a:cs typeface="Calibri" panose="020F0502020204030204" pitchFamily="34" charset="0"/>
                  </a:rPr>
                  <a:t>(6x - 1).</a:t>
                </a:r>
              </a:p>
              <a:p>
                <a:pPr marL="0" indent="0">
                  <a:buNone/>
                </a:pPr>
                <a:r>
                  <a:rPr lang="en-US" sz="2800" b="1" dirty="0" err="1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Tương</a:t>
                </a:r>
                <a:r>
                  <a:rPr lang="en-US" sz="2800" b="1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US" sz="2800" b="1" dirty="0" err="1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tự</a:t>
                </a:r>
                <a:r>
                  <a:rPr lang="en-US" sz="2800" b="1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 :              </a:t>
                </a:r>
                <a:r>
                  <a:rPr lang="en-US" sz="2800" b="1" dirty="0" smtClean="0">
                    <a:solidFill>
                      <a:srgbClr val="FF000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b/   (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800" b="1" i="1" smtClean="0">
                            <a:solidFill>
                              <a:srgbClr val="FF0000"/>
                            </a:solidFill>
                            <a:latin typeface="Cambria Math"/>
                            <a:cs typeface="Calibri" panose="020F0502020204030204" pitchFamily="34" charset="0"/>
                          </a:rPr>
                        </m:ctrlPr>
                      </m:radPr>
                      <m:deg/>
                      <m:e>
                        <m:r>
                          <a:rPr lang="en-US" sz="2800" b="1" i="1" smtClean="0">
                            <a:solidFill>
                              <a:srgbClr val="FF0000"/>
                            </a:solidFill>
                            <a:latin typeface="Cambria Math"/>
                            <a:cs typeface="Calibri" panose="020F0502020204030204" pitchFamily="34" charset="0"/>
                          </a:rPr>
                          <m:t>𝒖</m:t>
                        </m:r>
                      </m:e>
                    </m:rad>
                  </m:oMath>
                </a14:m>
                <a:r>
                  <a:rPr lang="en-US" sz="2800" b="1" dirty="0" smtClean="0">
                    <a:solidFill>
                      <a:srgbClr val="FF000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)’=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 smtClean="0">
                            <a:solidFill>
                              <a:srgbClr val="FF0000"/>
                            </a:solidFill>
                            <a:latin typeface="Cambria Math"/>
                            <a:cs typeface="Calibri" panose="020F0502020204030204" pitchFamily="34" charset="0"/>
                          </a:rPr>
                        </m:ctrlPr>
                      </m:fPr>
                      <m:num>
                        <m:r>
                          <a:rPr lang="en-US" sz="2800" b="1" i="1" smtClean="0">
                            <a:solidFill>
                              <a:srgbClr val="FF0000"/>
                            </a:solidFill>
                            <a:latin typeface="Cambria Math"/>
                            <a:cs typeface="Calibri" panose="020F0502020204030204" pitchFamily="34" charset="0"/>
                          </a:rPr>
                          <m:t>𝒖</m:t>
                        </m:r>
                        <m:r>
                          <a:rPr lang="en-US" sz="2800" b="1" i="1" smtClean="0">
                            <a:solidFill>
                              <a:srgbClr val="FF0000"/>
                            </a:solidFill>
                            <a:latin typeface="Cambria Math"/>
                            <a:cs typeface="Calibri" panose="020F0502020204030204" pitchFamily="34" charset="0"/>
                          </a:rPr>
                          <m:t>′</m:t>
                        </m:r>
                      </m:num>
                      <m:den>
                        <m:r>
                          <a:rPr lang="en-US" sz="2800" b="1" i="1" smtClean="0">
                            <a:solidFill>
                              <a:srgbClr val="FF0000"/>
                            </a:solidFill>
                            <a:latin typeface="Cambria Math"/>
                            <a:cs typeface="Calibri" panose="020F0502020204030204" pitchFamily="34" charset="0"/>
                          </a:rPr>
                          <m:t>𝟐</m:t>
                        </m:r>
                        <m:rad>
                          <m:radPr>
                            <m:degHide m:val="on"/>
                            <m:ctrlPr>
                              <a:rPr lang="en-US" sz="2800" b="1" i="1">
                                <a:solidFill>
                                  <a:srgbClr val="FF0000"/>
                                </a:solidFill>
                                <a:latin typeface="Cambria Math"/>
                                <a:cs typeface="Calibri" panose="020F0502020204030204" pitchFamily="34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2800" b="1" i="1">
                                <a:solidFill>
                                  <a:srgbClr val="FF0000"/>
                                </a:solidFill>
                                <a:latin typeface="Cambria Math"/>
                                <a:cs typeface="Calibri" panose="020F0502020204030204" pitchFamily="34" charset="0"/>
                              </a:rPr>
                              <m:t>𝒖</m:t>
                            </m:r>
                          </m:e>
                        </m:rad>
                      </m:den>
                    </m:f>
                  </m:oMath>
                </a14:m>
                <a:r>
                  <a:rPr lang="en-US" sz="2800" b="1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  </a:t>
                </a:r>
                <a:endParaRPr lang="en-US" sz="2800" b="1" dirty="0" smtClean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0" indent="0">
                  <a:buNone/>
                </a:pPr>
                <a:r>
                  <a:rPr lang="en-US" sz="2800" b="1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IV. </a:t>
                </a:r>
                <a:r>
                  <a:rPr lang="en-US" sz="2800" b="1" dirty="0" err="1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Luyện</a:t>
                </a:r>
                <a:r>
                  <a:rPr lang="en-US" sz="2800" b="1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US" sz="2800" b="1" dirty="0" err="1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tập</a:t>
                </a:r>
                <a:r>
                  <a:rPr lang="en-US" sz="2800" b="1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:   </a:t>
                </a:r>
                <a:r>
                  <a:rPr lang="en-US" sz="2800" b="1" dirty="0" err="1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Tìm</a:t>
                </a:r>
                <a:r>
                  <a:rPr lang="en-US" sz="2800" b="1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US" sz="2800" b="1" dirty="0" err="1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các</a:t>
                </a:r>
                <a:r>
                  <a:rPr lang="en-US" sz="2800" b="1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US" sz="2800" b="1" dirty="0" err="1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đạo</a:t>
                </a:r>
                <a:r>
                  <a:rPr lang="en-US" sz="2800" b="1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US" sz="2800" b="1" dirty="0" err="1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hàm</a:t>
                </a:r>
                <a:r>
                  <a:rPr lang="en-US" sz="2800" b="1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US" sz="2800" b="1" dirty="0" err="1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sau</a:t>
                </a:r>
                <a:endParaRPr lang="en-US" sz="2800" b="1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0" indent="0">
                  <a:buNone/>
                </a:pPr>
                <a:r>
                  <a:rPr lang="en-US" sz="2800" b="1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a/ (3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b="1" i="1" dirty="0">
                            <a:solidFill>
                              <a:srgbClr val="FF0000"/>
                            </a:solidFill>
                            <a:latin typeface="Cambria Math"/>
                            <a:cs typeface="Calibri" panose="020F0502020204030204" pitchFamily="34" charset="0"/>
                          </a:rPr>
                        </m:ctrlPr>
                      </m:sSupPr>
                      <m:e>
                        <m:r>
                          <a:rPr lang="en-US" sz="2800" b="1" i="1" dirty="0" smtClean="0">
                            <a:solidFill>
                              <a:srgbClr val="FF0000"/>
                            </a:solidFill>
                            <a:latin typeface="Cambria Math"/>
                            <a:cs typeface="Calibri" panose="020F0502020204030204" pitchFamily="34" charset="0"/>
                          </a:rPr>
                          <m:t>𝒙</m:t>
                        </m:r>
                      </m:e>
                      <m:sup>
                        <m:r>
                          <a:rPr lang="en-US" sz="2800" b="1" i="1" dirty="0" smtClean="0">
                            <a:solidFill>
                              <a:srgbClr val="FF0000"/>
                            </a:solidFill>
                            <a:latin typeface="Cambria Math"/>
                            <a:cs typeface="Calibri" panose="020F0502020204030204" pitchFamily="34" charset="0"/>
                          </a:rPr>
                          <m:t>𝟓</m:t>
                        </m:r>
                      </m:sup>
                    </m:sSup>
                    <m:r>
                      <a:rPr lang="en-US" sz="2800" b="1" i="1" dirty="0" smtClean="0">
                        <a:solidFill>
                          <a:srgbClr val="FF0000"/>
                        </a:solidFill>
                        <a:latin typeface="Cambria Math"/>
                        <a:cs typeface="Calibri" panose="020F0502020204030204" pitchFamily="34" charset="0"/>
                      </a:rPr>
                      <m:t> −</m:t>
                    </m:r>
                    <m:r>
                      <a:rPr lang="en-US" sz="2800" b="1" i="1" dirty="0" smtClean="0">
                        <a:solidFill>
                          <a:srgbClr val="FF0000"/>
                        </a:solidFill>
                        <a:latin typeface="Cambria Math"/>
                        <a:cs typeface="Calibri" panose="020F0502020204030204" pitchFamily="34" charset="0"/>
                      </a:rPr>
                      <m:t>𝟒</m:t>
                    </m:r>
                    <m:sSup>
                      <m:sSupPr>
                        <m:ctrlPr>
                          <a:rPr lang="en-US" sz="2800" b="1" i="1" dirty="0">
                            <a:solidFill>
                              <a:srgbClr val="FF0000"/>
                            </a:solidFill>
                            <a:latin typeface="Cambria Math"/>
                            <a:cs typeface="Calibri" panose="020F0502020204030204" pitchFamily="34" charset="0"/>
                          </a:rPr>
                        </m:ctrlPr>
                      </m:sSupPr>
                      <m:e>
                        <m:r>
                          <a:rPr lang="en-US" sz="2800" b="1" i="1" dirty="0">
                            <a:solidFill>
                              <a:srgbClr val="FF0000"/>
                            </a:solidFill>
                            <a:latin typeface="Cambria Math"/>
                            <a:cs typeface="Calibri" panose="020F0502020204030204" pitchFamily="34" charset="0"/>
                          </a:rPr>
                          <m:t>𝒙</m:t>
                        </m:r>
                      </m:e>
                      <m:sup>
                        <m:r>
                          <a:rPr lang="en-US" sz="2800" b="1" i="1" dirty="0" smtClean="0">
                            <a:solidFill>
                              <a:srgbClr val="FF0000"/>
                            </a:solidFill>
                            <a:latin typeface="Cambria Math"/>
                            <a:cs typeface="Calibri" panose="020F0502020204030204" pitchFamily="34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US" sz="2800" b="1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 smtClean="0">
                            <a:latin typeface="Cambria Math"/>
                            <a:cs typeface="Calibri" panose="020F0502020204030204" pitchFamily="34" charset="0"/>
                          </a:rPr>
                        </m:ctrlPr>
                      </m:fPr>
                      <m:num>
                        <m:r>
                          <a:rPr lang="en-US" sz="2800" b="1" i="1" smtClean="0">
                            <a:latin typeface="Cambria Math"/>
                            <a:cs typeface="Calibri" panose="020F0502020204030204" pitchFamily="34" charset="0"/>
                          </a:rPr>
                          <m:t>𝟏</m:t>
                        </m:r>
                      </m:num>
                      <m:den>
                        <m:r>
                          <a:rPr lang="en-US" sz="2800" b="1" i="1" smtClean="0">
                            <a:latin typeface="Cambria Math"/>
                            <a:cs typeface="Calibri" panose="020F0502020204030204" pitchFamily="34" charset="0"/>
                          </a:rPr>
                          <m:t>𝟑</m:t>
                        </m:r>
                      </m:den>
                    </m:f>
                  </m:oMath>
                </a14:m>
                <a:r>
                  <a:rPr lang="en-US" sz="2800" b="1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 x – 3)’</a:t>
                </a:r>
              </a:p>
              <a:p>
                <a:pPr marL="0" indent="0">
                  <a:buNone/>
                </a:pPr>
                <a:r>
                  <a:rPr lang="en-US" sz="2800" b="1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b/ </a:t>
                </a:r>
                <a:r>
                  <a:rPr lang="en-US" sz="2800" b="1" dirty="0" smtClean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(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800" b="1" i="1">
                            <a:solidFill>
                              <a:schemeClr val="tx1"/>
                            </a:solidFill>
                            <a:latin typeface="Cambria Math"/>
                            <a:cs typeface="Calibri" panose="020F0502020204030204" pitchFamily="34" charset="0"/>
                          </a:rPr>
                        </m:ctrlPr>
                      </m:radPr>
                      <m:deg/>
                      <m:e>
                        <m:r>
                          <a:rPr lang="en-US" sz="2800" b="1" i="1" smtClean="0">
                            <a:solidFill>
                              <a:schemeClr val="tx1"/>
                            </a:solidFill>
                            <a:latin typeface="Cambria Math"/>
                            <a:cs typeface="Calibri" panose="020F0502020204030204" pitchFamily="34" charset="0"/>
                          </a:rPr>
                          <m:t>𝟐</m:t>
                        </m:r>
                        <m:r>
                          <a:rPr lang="en-US" sz="2800" b="1" i="1" smtClean="0">
                            <a:solidFill>
                              <a:schemeClr val="tx1"/>
                            </a:solidFill>
                            <a:latin typeface="Cambria Math"/>
                            <a:cs typeface="Calibri" panose="020F0502020204030204" pitchFamily="34" charset="0"/>
                          </a:rPr>
                          <m:t>−</m:t>
                        </m:r>
                        <m:r>
                          <a:rPr lang="en-US" sz="2800" b="1" i="1" smtClean="0">
                            <a:solidFill>
                              <a:schemeClr val="tx1"/>
                            </a:solidFill>
                            <a:latin typeface="Cambria Math"/>
                            <a:cs typeface="Calibri" panose="020F0502020204030204" pitchFamily="34" charset="0"/>
                          </a:rPr>
                          <m:t>𝟓</m:t>
                        </m:r>
                        <m:r>
                          <a:rPr lang="en-US" sz="2800" b="1" i="1" smtClean="0">
                            <a:solidFill>
                              <a:schemeClr val="tx1"/>
                            </a:solidFill>
                            <a:latin typeface="Cambria Math"/>
                            <a:cs typeface="Calibri" panose="020F0502020204030204" pitchFamily="34" charset="0"/>
                          </a:rPr>
                          <m:t>𝒙</m:t>
                        </m:r>
                        <m:r>
                          <a:rPr lang="en-US" sz="2800" b="1" i="1" smtClean="0">
                            <a:solidFill>
                              <a:schemeClr val="tx1"/>
                            </a:solidFill>
                            <a:latin typeface="Cambria Math"/>
                            <a:cs typeface="Calibri" panose="020F0502020204030204" pitchFamily="34" charset="0"/>
                          </a:rPr>
                          <m:t>+</m:t>
                        </m:r>
                        <m:sSup>
                          <m:sSupPr>
                            <m:ctrlPr>
                              <a:rPr lang="en-US" sz="2800" b="1" i="1" dirty="0">
                                <a:solidFill>
                                  <a:schemeClr val="tx1"/>
                                </a:solidFill>
                                <a:latin typeface="Cambria Math"/>
                                <a:cs typeface="Calibri" panose="020F0502020204030204" pitchFamily="34" charset="0"/>
                              </a:rPr>
                            </m:ctrlPr>
                          </m:sSupPr>
                          <m:e>
                            <m:r>
                              <a:rPr lang="en-US" sz="2800" b="1" i="1" dirty="0">
                                <a:solidFill>
                                  <a:schemeClr val="tx1"/>
                                </a:solidFill>
                                <a:latin typeface="Cambria Math"/>
                                <a:cs typeface="Calibri" panose="020F0502020204030204" pitchFamily="34" charset="0"/>
                              </a:rPr>
                              <m:t>𝒙</m:t>
                            </m:r>
                          </m:e>
                          <m:sup>
                            <m:r>
                              <a:rPr lang="en-US" sz="2800" b="1" i="1" dirty="0">
                                <a:solidFill>
                                  <a:schemeClr val="tx1"/>
                                </a:solidFill>
                                <a:latin typeface="Cambria Math"/>
                                <a:cs typeface="Calibri" panose="020F0502020204030204" pitchFamily="34" charset="0"/>
                              </a:rPr>
                              <m:t>𝟐</m:t>
                            </m:r>
                          </m:sup>
                        </m:sSup>
                      </m:e>
                    </m:rad>
                  </m:oMath>
                </a14:m>
                <a:r>
                  <a:rPr lang="en-US" sz="2800" b="1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)’</a:t>
                </a:r>
              </a:p>
              <a:p>
                <a:pPr marL="0" indent="0">
                  <a:buNone/>
                </a:pPr>
                <a:r>
                  <a:rPr lang="en-US" sz="2800" b="1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c/  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 smtClean="0">
                            <a:latin typeface="Cambria Math"/>
                            <a:cs typeface="Calibri" panose="020F0502020204030204" pitchFamily="34" charset="0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n-US" sz="2800" b="1" i="1" smtClean="0">
                                <a:latin typeface="Cambria Math"/>
                                <a:cs typeface="Calibri" panose="020F0502020204030204" pitchFamily="34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2800" b="1" i="1" smtClean="0">
                                <a:latin typeface="Cambria Math"/>
                                <a:cs typeface="Calibri" panose="020F0502020204030204" pitchFamily="34" charset="0"/>
                              </a:rPr>
                              <m:t>𝒙</m:t>
                            </m:r>
                            <m:r>
                              <a:rPr lang="en-US" sz="2800" b="1" i="1" smtClean="0">
                                <a:latin typeface="Cambria Math"/>
                                <a:cs typeface="Calibri" panose="020F0502020204030204" pitchFamily="34" charset="0"/>
                              </a:rPr>
                              <m:t>+</m:t>
                            </m:r>
                            <m:r>
                              <a:rPr lang="en-US" sz="2800" b="1" i="1" smtClean="0">
                                <a:latin typeface="Cambria Math"/>
                                <a:cs typeface="Calibri" panose="020F0502020204030204" pitchFamily="34" charset="0"/>
                              </a:rPr>
                              <m:t>𝟑</m:t>
                            </m:r>
                          </m:e>
                        </m:rad>
                      </m:num>
                      <m:den>
                        <m:r>
                          <a:rPr lang="en-US" sz="2800" b="1" i="1" smtClean="0">
                            <a:latin typeface="Cambria Math"/>
                            <a:cs typeface="Calibri" panose="020F0502020204030204" pitchFamily="34" charset="0"/>
                          </a:rPr>
                          <m:t> </m:t>
                        </m:r>
                        <m:sSup>
                          <m:sSupPr>
                            <m:ctrlPr>
                              <a:rPr lang="en-US" sz="2800" b="1" i="1" smtClean="0">
                                <a:latin typeface="Cambria Math"/>
                                <a:cs typeface="Calibri" panose="020F0502020204030204" pitchFamily="34" charset="0"/>
                              </a:rPr>
                            </m:ctrlPr>
                          </m:sSupPr>
                          <m:e>
                            <m:r>
                              <a:rPr lang="en-US" sz="2800" b="1" i="1" smtClean="0">
                                <a:latin typeface="Cambria Math"/>
                                <a:cs typeface="Calibri" panose="020F0502020204030204" pitchFamily="34" charset="0"/>
                              </a:rPr>
                              <m:t>𝒙</m:t>
                            </m:r>
                          </m:e>
                          <m:sup>
                            <m:r>
                              <a:rPr lang="en-US" sz="2800" b="1" i="1" smtClean="0">
                                <a:latin typeface="Cambria Math"/>
                                <a:cs typeface="Calibri" panose="020F0502020204030204" pitchFamily="34" charset="0"/>
                              </a:rPr>
                              <m:t>𝟐</m:t>
                            </m:r>
                          </m:sup>
                        </m:sSup>
                      </m:den>
                    </m:f>
                    <m:r>
                      <a:rPr lang="en-US" sz="2800" b="1" i="0" smtClean="0">
                        <a:latin typeface="Cambria Math"/>
                        <a:cs typeface="Calibri" panose="020F0502020204030204" pitchFamily="34" charset="0"/>
                      </a:rPr>
                      <m:t> )′</m:t>
                    </m:r>
                  </m:oMath>
                </a14:m>
                <a:endParaRPr lang="vi-VN" sz="2800" b="1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457200"/>
                <a:ext cx="8991600" cy="6400800"/>
              </a:xfrm>
              <a:blipFill rotWithShape="1">
                <a:blip r:embed="rId2"/>
                <a:stretch>
                  <a:fillRect l="-1356" t="-857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40445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</TotalTime>
  <Words>908</Words>
  <Application>Microsoft Office PowerPoint</Application>
  <PresentationFormat>On-screen Show (4:3)</PresentationFormat>
  <Paragraphs>39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HAINT</dc:creator>
  <cp:lastModifiedBy>HAINT</cp:lastModifiedBy>
  <cp:revision>15</cp:revision>
  <dcterms:created xsi:type="dcterms:W3CDTF">2019-03-18T23:03:55Z</dcterms:created>
  <dcterms:modified xsi:type="dcterms:W3CDTF">2019-03-19T12:30:21Z</dcterms:modified>
</cp:coreProperties>
</file>